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950" r:id="rId3"/>
    <p:sldMasterId id="2147483967" r:id="rId4"/>
    <p:sldMasterId id="2147483981" r:id="rId5"/>
    <p:sldMasterId id="2147483995" r:id="rId6"/>
    <p:sldMasterId id="2147484009" r:id="rId7"/>
  </p:sldMasterIdLst>
  <p:notesMasterIdLst>
    <p:notesMasterId r:id="rId53"/>
  </p:notesMasterIdLst>
  <p:handoutMasterIdLst>
    <p:handoutMasterId r:id="rId54"/>
  </p:handoutMasterIdLst>
  <p:sldIdLst>
    <p:sldId id="949" r:id="rId8"/>
    <p:sldId id="904" r:id="rId9"/>
    <p:sldId id="939" r:id="rId10"/>
    <p:sldId id="940" r:id="rId11"/>
    <p:sldId id="942" r:id="rId12"/>
    <p:sldId id="943" r:id="rId13"/>
    <p:sldId id="944" r:id="rId14"/>
    <p:sldId id="954" r:id="rId15"/>
    <p:sldId id="947" r:id="rId16"/>
    <p:sldId id="945" r:id="rId17"/>
    <p:sldId id="955" r:id="rId18"/>
    <p:sldId id="851" r:id="rId19"/>
    <p:sldId id="936" r:id="rId20"/>
    <p:sldId id="907" r:id="rId21"/>
    <p:sldId id="953" r:id="rId22"/>
    <p:sldId id="952" r:id="rId23"/>
    <p:sldId id="932" r:id="rId24"/>
    <p:sldId id="937" r:id="rId25"/>
    <p:sldId id="938" r:id="rId26"/>
    <p:sldId id="917" r:id="rId27"/>
    <p:sldId id="948" r:id="rId28"/>
    <p:sldId id="915" r:id="rId29"/>
    <p:sldId id="914" r:id="rId30"/>
    <p:sldId id="911" r:id="rId31"/>
    <p:sldId id="926" r:id="rId32"/>
    <p:sldId id="933" r:id="rId33"/>
    <p:sldId id="909" r:id="rId34"/>
    <p:sldId id="912" r:id="rId35"/>
    <p:sldId id="928" r:id="rId36"/>
    <p:sldId id="934" r:id="rId37"/>
    <p:sldId id="931" r:id="rId38"/>
    <p:sldId id="956" r:id="rId39"/>
    <p:sldId id="957" r:id="rId40"/>
    <p:sldId id="958" r:id="rId41"/>
    <p:sldId id="959" r:id="rId42"/>
    <p:sldId id="960" r:id="rId43"/>
    <p:sldId id="961" r:id="rId44"/>
    <p:sldId id="962" r:id="rId45"/>
    <p:sldId id="963" r:id="rId46"/>
    <p:sldId id="964" r:id="rId47"/>
    <p:sldId id="965" r:id="rId48"/>
    <p:sldId id="966" r:id="rId49"/>
    <p:sldId id="967" r:id="rId50"/>
    <p:sldId id="969" r:id="rId51"/>
    <p:sldId id="894" r:id="rId52"/>
  </p:sldIdLst>
  <p:sldSz cx="9144000" cy="6858000" type="screen4x3"/>
  <p:notesSz cx="7010400" cy="9296400"/>
  <p:custDataLst>
    <p:tags r:id="rId55"/>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7709"/>
    <a:srgbClr val="008000"/>
    <a:srgbClr val="005000"/>
    <a:srgbClr val="ACD6AC"/>
    <a:srgbClr val="000000"/>
    <a:srgbClr val="273A00"/>
    <a:srgbClr val="669900"/>
    <a:srgbClr val="FFFFFF"/>
    <a:srgbClr val="3D5C00"/>
    <a:srgbClr val="0092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32" autoAdjust="0"/>
    <p:restoredTop sz="85163" autoAdjust="0"/>
  </p:normalViewPr>
  <p:slideViewPr>
    <p:cSldViewPr>
      <p:cViewPr varScale="1">
        <p:scale>
          <a:sx n="80" d="100"/>
          <a:sy n="80" d="100"/>
        </p:scale>
        <p:origin x="108" y="654"/>
      </p:cViewPr>
      <p:guideLst>
        <p:guide orient="horz" pos="2160"/>
        <p:guide pos="2880"/>
      </p:guideLst>
    </p:cSldViewPr>
  </p:slideViewPr>
  <p:notesTextViewPr>
    <p:cViewPr>
      <p:scale>
        <a:sx n="100" d="100"/>
        <a:sy n="100" d="100"/>
      </p:scale>
      <p:origin x="0" y="0"/>
    </p:cViewPr>
  </p:notesTextViewPr>
  <p:sorterViewPr>
    <p:cViewPr>
      <p:scale>
        <a:sx n="110" d="100"/>
        <a:sy n="110" d="100"/>
      </p:scale>
      <p:origin x="0" y="-15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gs" Target="tags/tag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bwMode="auto">
          <a:xfrm>
            <a:off x="0" y="0"/>
            <a:ext cx="3037840" cy="463550"/>
          </a:xfrm>
          <a:prstGeom prst="rect">
            <a:avLst/>
          </a:prstGeom>
          <a:noFill/>
          <a:ln w="9525">
            <a:noFill/>
            <a:miter lim="800000"/>
            <a:headEnd/>
            <a:tailEnd/>
          </a:ln>
          <a:effectLst/>
        </p:spPr>
        <p:txBody>
          <a:bodyPr vert="horz" wrap="square" lIns="90078" tIns="45040" rIns="90078" bIns="4504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98307" name="Rectangle 3"/>
          <p:cNvSpPr>
            <a:spLocks noGrp="1" noChangeArrowheads="1"/>
          </p:cNvSpPr>
          <p:nvPr>
            <p:ph type="dt" sz="quarter" idx="1"/>
          </p:nvPr>
        </p:nvSpPr>
        <p:spPr bwMode="auto">
          <a:xfrm>
            <a:off x="3970938" y="0"/>
            <a:ext cx="3037840" cy="463550"/>
          </a:xfrm>
          <a:prstGeom prst="rect">
            <a:avLst/>
          </a:prstGeom>
          <a:noFill/>
          <a:ln w="9525">
            <a:noFill/>
            <a:miter lim="800000"/>
            <a:headEnd/>
            <a:tailEnd/>
          </a:ln>
          <a:effectLst/>
        </p:spPr>
        <p:txBody>
          <a:bodyPr vert="horz" wrap="square" lIns="90078" tIns="45040" rIns="90078" bIns="4504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98308" name="Rectangle 4"/>
          <p:cNvSpPr>
            <a:spLocks noGrp="1" noChangeArrowheads="1"/>
          </p:cNvSpPr>
          <p:nvPr>
            <p:ph type="ftr" sz="quarter" idx="2"/>
          </p:nvPr>
        </p:nvSpPr>
        <p:spPr bwMode="auto">
          <a:xfrm>
            <a:off x="0" y="8831263"/>
            <a:ext cx="3037840" cy="463550"/>
          </a:xfrm>
          <a:prstGeom prst="rect">
            <a:avLst/>
          </a:prstGeom>
          <a:noFill/>
          <a:ln w="9525">
            <a:noFill/>
            <a:miter lim="800000"/>
            <a:headEnd/>
            <a:tailEnd/>
          </a:ln>
          <a:effectLst/>
        </p:spPr>
        <p:txBody>
          <a:bodyPr vert="horz" wrap="square" lIns="90078" tIns="45040" rIns="90078" bIns="4504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98309" name="Rectangle 5"/>
          <p:cNvSpPr>
            <a:spLocks noGrp="1" noChangeArrowheads="1"/>
          </p:cNvSpPr>
          <p:nvPr>
            <p:ph type="sldNum" sz="quarter" idx="3"/>
          </p:nvPr>
        </p:nvSpPr>
        <p:spPr bwMode="auto">
          <a:xfrm>
            <a:off x="3970938" y="8831263"/>
            <a:ext cx="3037840" cy="463550"/>
          </a:xfrm>
          <a:prstGeom prst="rect">
            <a:avLst/>
          </a:prstGeom>
          <a:noFill/>
          <a:ln w="9525">
            <a:noFill/>
            <a:miter lim="800000"/>
            <a:headEnd/>
            <a:tailEnd/>
          </a:ln>
          <a:effectLst/>
        </p:spPr>
        <p:txBody>
          <a:bodyPr vert="horz" wrap="square" lIns="90078" tIns="45040" rIns="90078" bIns="45040" numCol="1" anchor="b" anchorCtr="0" compatLnSpc="1">
            <a:prstTxWarp prst="textNoShape">
              <a:avLst/>
            </a:prstTxWarp>
          </a:bodyPr>
          <a:lstStyle>
            <a:lvl1pPr algn="r" eaLnBrk="1" hangingPunct="1">
              <a:defRPr sz="1200" smtClean="0"/>
            </a:lvl1pPr>
          </a:lstStyle>
          <a:p>
            <a:pPr>
              <a:defRPr/>
            </a:pPr>
            <a:fld id="{19CB0009-6F47-4808-8E0D-14979B098D2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hdr" sz="quarter"/>
          </p:nvPr>
        </p:nvSpPr>
        <p:spPr bwMode="auto">
          <a:xfrm>
            <a:off x="0" y="0"/>
            <a:ext cx="3037840" cy="463550"/>
          </a:xfrm>
          <a:prstGeom prst="rect">
            <a:avLst/>
          </a:prstGeom>
          <a:noFill/>
          <a:ln w="9525">
            <a:noFill/>
            <a:miter lim="800000"/>
            <a:headEnd/>
            <a:tailEnd/>
          </a:ln>
          <a:effectLst/>
        </p:spPr>
        <p:txBody>
          <a:bodyPr vert="horz" wrap="square" lIns="90078" tIns="45040" rIns="90078" bIns="4504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146435" name="Rectangle 3"/>
          <p:cNvSpPr>
            <a:spLocks noGrp="1" noChangeArrowheads="1"/>
          </p:cNvSpPr>
          <p:nvPr>
            <p:ph type="dt" idx="1"/>
          </p:nvPr>
        </p:nvSpPr>
        <p:spPr bwMode="auto">
          <a:xfrm>
            <a:off x="3970938" y="0"/>
            <a:ext cx="3037840" cy="463550"/>
          </a:xfrm>
          <a:prstGeom prst="rect">
            <a:avLst/>
          </a:prstGeom>
          <a:noFill/>
          <a:ln w="9525">
            <a:noFill/>
            <a:miter lim="800000"/>
            <a:headEnd/>
            <a:tailEnd/>
          </a:ln>
          <a:effectLst/>
        </p:spPr>
        <p:txBody>
          <a:bodyPr vert="horz" wrap="square" lIns="90078" tIns="45040" rIns="90078" bIns="4504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47108"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146437" name="Rectangle 5"/>
          <p:cNvSpPr>
            <a:spLocks noGrp="1" noChangeArrowheads="1"/>
          </p:cNvSpPr>
          <p:nvPr>
            <p:ph type="body" sz="quarter" idx="3"/>
          </p:nvPr>
        </p:nvSpPr>
        <p:spPr bwMode="auto">
          <a:xfrm>
            <a:off x="701040" y="4416426"/>
            <a:ext cx="5608320" cy="4181475"/>
          </a:xfrm>
          <a:prstGeom prst="rect">
            <a:avLst/>
          </a:prstGeom>
          <a:noFill/>
          <a:ln w="9525">
            <a:noFill/>
            <a:miter lim="800000"/>
            <a:headEnd/>
            <a:tailEnd/>
          </a:ln>
          <a:effectLst/>
        </p:spPr>
        <p:txBody>
          <a:bodyPr vert="horz" wrap="square" lIns="90078" tIns="45040" rIns="90078" bIns="4504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6438" name="Rectangle 6"/>
          <p:cNvSpPr>
            <a:spLocks noGrp="1" noChangeArrowheads="1"/>
          </p:cNvSpPr>
          <p:nvPr>
            <p:ph type="ftr" sz="quarter" idx="4"/>
          </p:nvPr>
        </p:nvSpPr>
        <p:spPr bwMode="auto">
          <a:xfrm>
            <a:off x="0" y="8831263"/>
            <a:ext cx="3037840" cy="463550"/>
          </a:xfrm>
          <a:prstGeom prst="rect">
            <a:avLst/>
          </a:prstGeom>
          <a:noFill/>
          <a:ln w="9525">
            <a:noFill/>
            <a:miter lim="800000"/>
            <a:headEnd/>
            <a:tailEnd/>
          </a:ln>
          <a:effectLst/>
        </p:spPr>
        <p:txBody>
          <a:bodyPr vert="horz" wrap="square" lIns="90078" tIns="45040" rIns="90078" bIns="4504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146439" name="Rectangle 7"/>
          <p:cNvSpPr>
            <a:spLocks noGrp="1" noChangeArrowheads="1"/>
          </p:cNvSpPr>
          <p:nvPr>
            <p:ph type="sldNum" sz="quarter" idx="5"/>
          </p:nvPr>
        </p:nvSpPr>
        <p:spPr bwMode="auto">
          <a:xfrm>
            <a:off x="3970938" y="8831263"/>
            <a:ext cx="3037840" cy="463550"/>
          </a:xfrm>
          <a:prstGeom prst="rect">
            <a:avLst/>
          </a:prstGeom>
          <a:noFill/>
          <a:ln w="9525">
            <a:noFill/>
            <a:miter lim="800000"/>
            <a:headEnd/>
            <a:tailEnd/>
          </a:ln>
          <a:effectLst/>
        </p:spPr>
        <p:txBody>
          <a:bodyPr vert="horz" wrap="square" lIns="90078" tIns="45040" rIns="90078" bIns="45040" numCol="1" anchor="b" anchorCtr="0" compatLnSpc="1">
            <a:prstTxWarp prst="textNoShape">
              <a:avLst/>
            </a:prstTxWarp>
          </a:bodyPr>
          <a:lstStyle>
            <a:lvl1pPr algn="r" eaLnBrk="1" hangingPunct="1">
              <a:defRPr sz="1200" smtClean="0"/>
            </a:lvl1pPr>
          </a:lstStyle>
          <a:p>
            <a:pPr>
              <a:defRPr/>
            </a:pPr>
            <a:fld id="{6CD221C0-6621-4BB5-9741-3CBC7BA7A46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Controlled drainage, also known as drainage water management, gives farmers the ability to manage tile water by raising the outlet elevation using a water control structure during periods when drainage is unnecessary. This raises the water table in the field until it is higher than the outlet, when it can flow freely into the drain. </a:t>
            </a:r>
            <a:endParaRPr lang="en-US" dirty="0"/>
          </a:p>
        </p:txBody>
      </p:sp>
      <p:sp>
        <p:nvSpPr>
          <p:cNvPr id="4" name="Slide Number Placeholder 3"/>
          <p:cNvSpPr>
            <a:spLocks noGrp="1"/>
          </p:cNvSpPr>
          <p:nvPr>
            <p:ph type="sldNum" sz="quarter" idx="10"/>
          </p:nvPr>
        </p:nvSpPr>
        <p:spPr/>
        <p:txBody>
          <a:bodyPr/>
          <a:lstStyle/>
          <a:p>
            <a:fld id="{499D534F-C460-4DE0-8D5C-98115D8D8B38}" type="slidenum">
              <a:rPr lang="en-US" smtClean="0"/>
              <a:t>9</a:t>
            </a:fld>
            <a:endParaRPr lang="en-US"/>
          </a:p>
        </p:txBody>
      </p:sp>
    </p:spTree>
    <p:extLst>
      <p:ext uri="{BB962C8B-B14F-4D97-AF65-F5344CB8AC3E}">
        <p14:creationId xmlns:p14="http://schemas.microsoft.com/office/powerpoint/2010/main" val="1076536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6DD90A-6F11-45EC-BE82-051F0765BE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11495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11C50EB8-C3EA-44F8-A7D6-97E59C128666}" type="slidenum">
              <a:rPr lang="en-US" smtClean="0"/>
              <a:pPr/>
              <a:t>11</a:t>
            </a:fld>
            <a:endParaRPr lang="en-US" smtClean="0"/>
          </a:p>
        </p:txBody>
      </p:sp>
      <p:sp>
        <p:nvSpPr>
          <p:cNvPr id="91139" name="Rectangle 2"/>
          <p:cNvSpPr>
            <a:spLocks noGrp="1" noRot="1" noChangeAspect="1" noChangeArrowheads="1" noTextEdit="1"/>
          </p:cNvSpPr>
          <p:nvPr>
            <p:ph type="sldImg"/>
          </p:nvPr>
        </p:nvSpPr>
        <p:spPr>
          <a:xfrm>
            <a:off x="1258888" y="698500"/>
            <a:ext cx="4649787" cy="3486150"/>
          </a:xfrm>
          <a:ln/>
        </p:spPr>
      </p:sp>
      <p:sp>
        <p:nvSpPr>
          <p:cNvPr id="91140" name="Rectangle 3"/>
          <p:cNvSpPr>
            <a:spLocks noGrp="1" noChangeArrowheads="1"/>
          </p:cNvSpPr>
          <p:nvPr>
            <p:ph type="body" idx="1"/>
          </p:nvPr>
        </p:nvSpPr>
        <p:spPr>
          <a:xfrm>
            <a:off x="955064" y="4416763"/>
            <a:ext cx="5256058" cy="4181722"/>
          </a:xfrm>
          <a:noFill/>
          <a:ln/>
        </p:spPr>
        <p:txBody>
          <a:bodyPr/>
          <a:lstStyle/>
          <a:p>
            <a:pPr eaLnBrk="1" hangingPunct="1"/>
            <a:endParaRPr lang="en-US" smtClean="0"/>
          </a:p>
        </p:txBody>
      </p:sp>
    </p:spTree>
    <p:extLst>
      <p:ext uri="{BB962C8B-B14F-4D97-AF65-F5344CB8AC3E}">
        <p14:creationId xmlns:p14="http://schemas.microsoft.com/office/powerpoint/2010/main" val="1484041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altLang="en-US" smtClean="0"/>
          </a:p>
        </p:txBody>
      </p:sp>
      <p:sp>
        <p:nvSpPr>
          <p:cNvPr id="48132" name="Slide Number Placeholder 3"/>
          <p:cNvSpPr>
            <a:spLocks noGrp="1"/>
          </p:cNvSpPr>
          <p:nvPr>
            <p:ph type="sldNum" sz="quarter" idx="5"/>
          </p:nvPr>
        </p:nvSpPr>
        <p:spPr>
          <a:noFill/>
        </p:spPr>
        <p:txBody>
          <a:bodyPr/>
          <a:lstStyle/>
          <a:p>
            <a:fld id="{93EB1FDA-69E7-456A-A760-FD1BEDDC4CAE}" type="slidenum">
              <a:rPr lang="en-US" altLang="en-US"/>
              <a:pPr/>
              <a:t>12</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4058568" y="8831263"/>
            <a:ext cx="3105997" cy="463550"/>
          </a:xfrm>
          <a:prstGeom prst="rect">
            <a:avLst/>
          </a:prstGeom>
          <a:noFill/>
          <a:ln w="9525">
            <a:noFill/>
            <a:miter lim="800000"/>
            <a:headEnd/>
            <a:tailEnd/>
          </a:ln>
        </p:spPr>
        <p:txBody>
          <a:bodyPr lIns="90078" tIns="45040" rIns="90078" bIns="45040" anchor="b"/>
          <a:lstStyle/>
          <a:p>
            <a:pPr algn="r" eaLnBrk="1" hangingPunct="1"/>
            <a:fld id="{A008A6C9-BA63-4EE9-88BB-8204E731787F}" type="slidenum">
              <a:rPr lang="en-US" altLang="en-US" sz="1200"/>
              <a:pPr algn="r" eaLnBrk="1" hangingPunct="1"/>
              <a:t>20</a:t>
            </a:fld>
            <a:endParaRPr lang="en-US" altLang="en-US" sz="1200"/>
          </a:p>
        </p:txBody>
      </p:sp>
      <p:sp>
        <p:nvSpPr>
          <p:cNvPr id="51203" name="Rectangle 2"/>
          <p:cNvSpPr>
            <a:spLocks noGrp="1" noRot="1" noChangeAspect="1" noChangeArrowheads="1" noTextEdit="1"/>
          </p:cNvSpPr>
          <p:nvPr>
            <p:ph type="sldImg"/>
          </p:nvPr>
        </p:nvSpPr>
        <p:spPr>
          <a:xfrm>
            <a:off x="1258888" y="698500"/>
            <a:ext cx="4649787" cy="3486150"/>
          </a:xfrm>
          <a:ln/>
        </p:spPr>
      </p:sp>
      <p:sp>
        <p:nvSpPr>
          <p:cNvPr id="51204" name="Rectangle 3"/>
          <p:cNvSpPr>
            <a:spLocks noGrp="1" noChangeArrowheads="1"/>
          </p:cNvSpPr>
          <p:nvPr>
            <p:ph type="body" idx="1"/>
          </p:nvPr>
        </p:nvSpPr>
        <p:spPr>
          <a:noFill/>
          <a:ln/>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Controlled drainage, also known as drainage water management, gives farmers the ability to manage tile water by raising the outlet elevation using a water control structure during periods when drainage is unnecessary. This raises the water table in the field until it is higher than the outlet, when it can flow freely into the drain. </a:t>
            </a:r>
            <a:endParaRPr lang="en-US" dirty="0"/>
          </a:p>
        </p:txBody>
      </p:sp>
      <p:sp>
        <p:nvSpPr>
          <p:cNvPr id="4" name="Slide Number Placeholder 3"/>
          <p:cNvSpPr>
            <a:spLocks noGrp="1"/>
          </p:cNvSpPr>
          <p:nvPr>
            <p:ph type="sldNum" sz="quarter" idx="10"/>
          </p:nvPr>
        </p:nvSpPr>
        <p:spPr/>
        <p:txBody>
          <a:bodyPr/>
          <a:lstStyle/>
          <a:p>
            <a:fld id="{499D534F-C460-4DE0-8D5C-98115D8D8B38}" type="slidenum">
              <a:rPr lang="en-US" smtClean="0"/>
              <a:t>21</a:t>
            </a:fld>
            <a:endParaRPr lang="en-US"/>
          </a:p>
        </p:txBody>
      </p:sp>
    </p:spTree>
    <p:extLst>
      <p:ext uri="{BB962C8B-B14F-4D97-AF65-F5344CB8AC3E}">
        <p14:creationId xmlns:p14="http://schemas.microsoft.com/office/powerpoint/2010/main" val="2792116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CE8802-B0BA-470C-A2CF-D36F4F2D5BC6}"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16135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altLang="en-US" smtClean="0"/>
          </a:p>
        </p:txBody>
      </p:sp>
      <p:sp>
        <p:nvSpPr>
          <p:cNvPr id="48132" name="Slide Number Placeholder 3"/>
          <p:cNvSpPr>
            <a:spLocks noGrp="1"/>
          </p:cNvSpPr>
          <p:nvPr>
            <p:ph type="sldNum" sz="quarter" idx="5"/>
          </p:nvPr>
        </p:nvSpPr>
        <p:spPr>
          <a:noFill/>
        </p:spPr>
        <p:txBody>
          <a:bodyPr/>
          <a:lstStyle/>
          <a:p>
            <a:fld id="{93EB1FDA-69E7-456A-A760-FD1BEDDC4CAE}" type="slidenum">
              <a:rPr lang="en-US" altLang="en-US"/>
              <a:pPr/>
              <a:t>40</a:t>
            </a:fld>
            <a:endParaRPr lang="en-US" altLang="en-US"/>
          </a:p>
        </p:txBody>
      </p:sp>
    </p:spTree>
    <p:extLst>
      <p:ext uri="{BB962C8B-B14F-4D97-AF65-F5344CB8AC3E}">
        <p14:creationId xmlns:p14="http://schemas.microsoft.com/office/powerpoint/2010/main" val="559422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endParaRPr lang="en-US" altLang="en-US" smtClean="0"/>
          </a:p>
        </p:txBody>
      </p:sp>
      <p:sp>
        <p:nvSpPr>
          <p:cNvPr id="52228" name="Slide Number Placeholder 3"/>
          <p:cNvSpPr>
            <a:spLocks noGrp="1"/>
          </p:cNvSpPr>
          <p:nvPr>
            <p:ph type="sldNum" sz="quarter" idx="5"/>
          </p:nvPr>
        </p:nvSpPr>
        <p:spPr>
          <a:noFill/>
        </p:spPr>
        <p:txBody>
          <a:bodyPr/>
          <a:lstStyle/>
          <a:p>
            <a:fld id="{F8BD92CB-DB24-4CB2-8606-DB25FF61A059}" type="slidenum">
              <a:rPr lang="en-US" altLang="en-US"/>
              <a:pPr/>
              <a:t>45</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0CB303-D1AF-401B-94DA-17C869ABB9F6}"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C5DEBA-0E96-4C39-85A4-FAB4465A41A2}"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00040C-FBEF-4017-BB26-0D2C1D2FB558}"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082FC2C-181C-4198-84D1-1985E57F7741}"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2"/>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629EA8-BA61-4FDF-AFD6-79F21D5E004E}"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BE7F56-B7EF-440C-8E35-223ACE4546D1}"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2"/>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A7BFC9-E736-4D88-BE48-F4286B9096ED}" type="slidenum">
              <a:rPr lang="en-US" altLang="en-US"/>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0BC530C-928C-447C-90A6-AD5550D27FC8}"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76A496-B03A-4542-B2AA-B5DAF55F215C}" type="slidenum">
              <a:rPr lang="en-US" altLang="en-US"/>
              <a:pPr>
                <a:defRPr/>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A5B822-EB44-47CF-A978-152B15A36794}" type="slidenum">
              <a:rPr lang="en-US" altLang="en-US"/>
              <a:pPr>
                <a:defRPr/>
              </a:pPr>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4EC625-9B84-468D-A2B0-3FE238760F91}"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B2C7D642-68FE-4DD3-84FD-938F24F93D90}" type="slidenum">
              <a:rPr lang="en-US" altLang="en-US"/>
              <a:pPr>
                <a:defRPr/>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DF475D-07CF-4823-885E-96DE2DCBF534}" type="slidenum">
              <a:rPr lang="en-US" altLang="en-US"/>
              <a:pPr>
                <a:defRPr/>
              </a:pPr>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EA0105C-020A-48A5-B8FB-D1BAE1D1FCF5}" type="slidenum">
              <a:rPr lang="en-US" altLang="en-US"/>
              <a:pPr>
                <a:defRPr/>
              </a:pPr>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1ED39C2-7220-4AB7-9669-6C4706AA0473}" type="slidenum">
              <a:rPr lang="en-US" altLang="en-US"/>
              <a:pPr>
                <a:defRPr/>
              </a:pPr>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BF717F9-BFF0-4479-8CE4-1D10A00DE0DB}" type="slidenum">
              <a:rPr lang="en-US" altLang="en-US"/>
              <a:pPr>
                <a:defRPr/>
              </a:pPr>
              <a:t>‹#›</a:t>
            </a:fld>
            <a:endParaRPr lang="en-US"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787EA1B-3127-4840-81AF-778FDA82A005}" type="slidenum">
              <a:rPr lang="en-US" altLang="en-US"/>
              <a:pPr>
                <a:defRPr/>
              </a:pPr>
              <a:t>‹#›</a:t>
            </a:fld>
            <a:endParaRPr lang="en-US"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B38FA5-1249-44DA-A9D5-092C028AB2D6}" type="slidenum">
              <a:rPr lang="en-US" altLang="en-US"/>
              <a:pPr>
                <a:defRPr/>
              </a:pPr>
              <a:t>‹#›</a:t>
            </a:fld>
            <a:endParaRPr lang="en-US"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4BDC06-7B32-4097-B4D1-AA98C34456D4}" type="slidenum">
              <a:rPr lang="en-US" altLang="en-US"/>
              <a:pPr>
                <a:defRPr/>
              </a:pPr>
              <a:t>‹#›</a:t>
            </a:fld>
            <a:endParaRPr lang="en-US"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316A22-6CCD-4CA6-80C5-CA4AC6E1F03F}" type="slidenum">
              <a:rPr lang="en-US" altLang="en-US"/>
              <a:pPr>
                <a:defRPr/>
              </a:pPr>
              <a:t>‹#›</a:t>
            </a:fld>
            <a:endParaRPr lang="en-US"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FC9D8E-EAE5-42C6-B2C3-C1E1D00065F5}" type="slidenum">
              <a:rPr lang="en-US" altLang="en-US"/>
              <a:pPr>
                <a:defRPr/>
              </a:pPr>
              <a:t>‹#›</a:t>
            </a:fld>
            <a:endParaRPr lang="en-US"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1D741C4-FE3C-48EC-A7C4-6409B29D58A2}"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6B3062-AA4C-4DBD-AA60-A55BF2108AC9}" type="slidenum">
              <a:rPr lang="en-US" altLang="en-US"/>
              <a:pPr>
                <a:defRPr/>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0E47909-1CC1-4214-8E6D-66FC0BF61CD0}" type="slidenum">
              <a:rPr lang="en-US" altLang="en-US"/>
              <a:pPr/>
              <a:t>‹#›</a:t>
            </a:fld>
            <a:endParaRPr lang="en-US" altLang="en-US"/>
          </a:p>
        </p:txBody>
      </p:sp>
    </p:spTree>
    <p:extLst>
      <p:ext uri="{BB962C8B-B14F-4D97-AF65-F5344CB8AC3E}">
        <p14:creationId xmlns:p14="http://schemas.microsoft.com/office/powerpoint/2010/main" val="1277868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0D2A3AA7-F112-483B-B087-B2CA1B222E87}" type="slidenum">
              <a:rPr lang="en-US" altLang="en-US"/>
              <a:pPr/>
              <a:t>‹#›</a:t>
            </a:fld>
            <a:endParaRPr lang="en-US" altLang="en-US"/>
          </a:p>
        </p:txBody>
      </p:sp>
    </p:spTree>
    <p:extLst>
      <p:ext uri="{BB962C8B-B14F-4D97-AF65-F5344CB8AC3E}">
        <p14:creationId xmlns:p14="http://schemas.microsoft.com/office/powerpoint/2010/main" val="36060701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58B0D28-114D-4F48-9ACF-1DF36A62C3EE}" type="slidenum">
              <a:rPr lang="en-US" altLang="en-US"/>
              <a:pPr/>
              <a:t>‹#›</a:t>
            </a:fld>
            <a:endParaRPr lang="en-US" altLang="en-US"/>
          </a:p>
        </p:txBody>
      </p:sp>
    </p:spTree>
    <p:extLst>
      <p:ext uri="{BB962C8B-B14F-4D97-AF65-F5344CB8AC3E}">
        <p14:creationId xmlns:p14="http://schemas.microsoft.com/office/powerpoint/2010/main" val="435993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95716AA-E928-4ED2-A626-3CF1B7D44AE9}" type="slidenum">
              <a:rPr lang="en-US" altLang="en-US"/>
              <a:pPr/>
              <a:t>‹#›</a:t>
            </a:fld>
            <a:endParaRPr lang="en-US" altLang="en-US"/>
          </a:p>
        </p:txBody>
      </p:sp>
    </p:spTree>
    <p:extLst>
      <p:ext uri="{BB962C8B-B14F-4D97-AF65-F5344CB8AC3E}">
        <p14:creationId xmlns:p14="http://schemas.microsoft.com/office/powerpoint/2010/main" val="22558874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295D16F-8DD7-4D7B-866D-0F6F0BEC7169}" type="slidenum">
              <a:rPr lang="en-US" altLang="en-US"/>
              <a:pPr/>
              <a:t>‹#›</a:t>
            </a:fld>
            <a:endParaRPr lang="en-US" altLang="en-US"/>
          </a:p>
        </p:txBody>
      </p:sp>
    </p:spTree>
    <p:extLst>
      <p:ext uri="{BB962C8B-B14F-4D97-AF65-F5344CB8AC3E}">
        <p14:creationId xmlns:p14="http://schemas.microsoft.com/office/powerpoint/2010/main" val="31656895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B54681A-8E9D-4265-A43C-7138F8095BF4}" type="slidenum">
              <a:rPr lang="en-US" altLang="en-US"/>
              <a:pPr/>
              <a:t>‹#›</a:t>
            </a:fld>
            <a:endParaRPr lang="en-US" altLang="en-US"/>
          </a:p>
        </p:txBody>
      </p:sp>
    </p:spTree>
    <p:extLst>
      <p:ext uri="{BB962C8B-B14F-4D97-AF65-F5344CB8AC3E}">
        <p14:creationId xmlns:p14="http://schemas.microsoft.com/office/powerpoint/2010/main" val="34918177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66149786-FF4F-45EF-B83A-A83B755DD70F}" type="slidenum">
              <a:rPr lang="en-US" altLang="en-US"/>
              <a:pPr/>
              <a:t>‹#›</a:t>
            </a:fld>
            <a:endParaRPr lang="en-US" altLang="en-US"/>
          </a:p>
        </p:txBody>
      </p:sp>
    </p:spTree>
    <p:extLst>
      <p:ext uri="{BB962C8B-B14F-4D97-AF65-F5344CB8AC3E}">
        <p14:creationId xmlns:p14="http://schemas.microsoft.com/office/powerpoint/2010/main" val="20061149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3B444D0-2DC2-4D0A-A925-55E96F013206}" type="slidenum">
              <a:rPr lang="en-US" altLang="en-US"/>
              <a:pPr/>
              <a:t>‹#›</a:t>
            </a:fld>
            <a:endParaRPr lang="en-US" altLang="en-US"/>
          </a:p>
        </p:txBody>
      </p:sp>
    </p:spTree>
    <p:extLst>
      <p:ext uri="{BB962C8B-B14F-4D97-AF65-F5344CB8AC3E}">
        <p14:creationId xmlns:p14="http://schemas.microsoft.com/office/powerpoint/2010/main" val="21466454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92F4635-397F-4228-9B19-EFC56EB3EF0E}" type="slidenum">
              <a:rPr lang="en-US" altLang="en-US"/>
              <a:pPr/>
              <a:t>‹#›</a:t>
            </a:fld>
            <a:endParaRPr lang="en-US" altLang="en-US"/>
          </a:p>
        </p:txBody>
      </p:sp>
    </p:spTree>
    <p:extLst>
      <p:ext uri="{BB962C8B-B14F-4D97-AF65-F5344CB8AC3E}">
        <p14:creationId xmlns:p14="http://schemas.microsoft.com/office/powerpoint/2010/main" val="5967856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8902784-E369-4D9C-A4AC-F459F882E66C}" type="slidenum">
              <a:rPr lang="en-US" altLang="en-US"/>
              <a:pPr/>
              <a:t>‹#›</a:t>
            </a:fld>
            <a:endParaRPr lang="en-US" altLang="en-US"/>
          </a:p>
        </p:txBody>
      </p:sp>
    </p:spTree>
    <p:extLst>
      <p:ext uri="{BB962C8B-B14F-4D97-AF65-F5344CB8AC3E}">
        <p14:creationId xmlns:p14="http://schemas.microsoft.com/office/powerpoint/2010/main" val="2630242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F72853-F752-4426-9712-8FFDB95BC75F}" type="slidenum">
              <a:rPr lang="en-US" altLang="en-US"/>
              <a:pPr>
                <a:defRPr/>
              </a:pPr>
              <a:t>‹#›</a:t>
            </a:fld>
            <a:endParaRPr lang="en-US"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98D060D-10AE-4371-8B02-32F48D7A3FBD}" type="slidenum">
              <a:rPr lang="en-US" altLang="en-US"/>
              <a:pPr/>
              <a:t>‹#›</a:t>
            </a:fld>
            <a:endParaRPr lang="en-US" altLang="en-US"/>
          </a:p>
        </p:txBody>
      </p:sp>
    </p:spTree>
    <p:extLst>
      <p:ext uri="{BB962C8B-B14F-4D97-AF65-F5344CB8AC3E}">
        <p14:creationId xmlns:p14="http://schemas.microsoft.com/office/powerpoint/2010/main" val="25726473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FCA55662-7F10-4329-977B-1C7CDE0DAA5F}" type="slidenum">
              <a:rPr lang="en-US" altLang="en-US"/>
              <a:pPr/>
              <a:t>‹#›</a:t>
            </a:fld>
            <a:endParaRPr lang="en-US" altLang="en-US"/>
          </a:p>
        </p:txBody>
      </p:sp>
    </p:spTree>
    <p:extLst>
      <p:ext uri="{BB962C8B-B14F-4D97-AF65-F5344CB8AC3E}">
        <p14:creationId xmlns:p14="http://schemas.microsoft.com/office/powerpoint/2010/main" val="9077051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2"/>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849076-909F-44A6-A60B-1561A617998C}" type="slidenum">
              <a:rPr lang="en-US" altLang="en-US"/>
              <a:pPr/>
              <a:t>‹#›</a:t>
            </a:fld>
            <a:endParaRPr lang="en-US" altLang="en-US"/>
          </a:p>
        </p:txBody>
      </p:sp>
    </p:spTree>
    <p:extLst>
      <p:ext uri="{BB962C8B-B14F-4D97-AF65-F5344CB8AC3E}">
        <p14:creationId xmlns:p14="http://schemas.microsoft.com/office/powerpoint/2010/main" val="4503946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E81EDC6-B7AF-4EEF-BF4E-D51F5EAF65F9}" type="slidenum">
              <a:rPr lang="en-US" altLang="en-US"/>
              <a:pPr/>
              <a:t>‹#›</a:t>
            </a:fld>
            <a:endParaRPr lang="en-US" altLang="en-US"/>
          </a:p>
        </p:txBody>
      </p:sp>
    </p:spTree>
    <p:extLst>
      <p:ext uri="{BB962C8B-B14F-4D97-AF65-F5344CB8AC3E}">
        <p14:creationId xmlns:p14="http://schemas.microsoft.com/office/powerpoint/2010/main" val="3615364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2"/>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204CF8-B00A-4570-A007-2A04EAFEBE8A}" type="slidenum">
              <a:rPr lang="en-US" altLang="en-US"/>
              <a:pPr/>
              <a:t>‹#›</a:t>
            </a:fld>
            <a:endParaRPr lang="en-US" altLang="en-US"/>
          </a:p>
        </p:txBody>
      </p:sp>
    </p:spTree>
    <p:extLst>
      <p:ext uri="{BB962C8B-B14F-4D97-AF65-F5344CB8AC3E}">
        <p14:creationId xmlns:p14="http://schemas.microsoft.com/office/powerpoint/2010/main" val="2935758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F0DCDF7F-29CD-4B08-B8BF-E8924F3CB516}" type="slidenum">
              <a:rPr lang="en-US" altLang="en-US"/>
              <a:pPr/>
              <a:t>‹#›</a:t>
            </a:fld>
            <a:endParaRPr lang="en-US" altLang="en-US"/>
          </a:p>
        </p:txBody>
      </p:sp>
    </p:spTree>
    <p:extLst>
      <p:ext uri="{BB962C8B-B14F-4D97-AF65-F5344CB8AC3E}">
        <p14:creationId xmlns:p14="http://schemas.microsoft.com/office/powerpoint/2010/main" val="27246013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1F0F505-C54C-4FA9-AFB9-1F6447160893}" type="slidenum">
              <a:rPr lang="en-US" altLang="en-US"/>
              <a:pPr/>
              <a:t>‹#›</a:t>
            </a:fld>
            <a:endParaRPr lang="en-US" altLang="en-US"/>
          </a:p>
        </p:txBody>
      </p:sp>
    </p:spTree>
    <p:extLst>
      <p:ext uri="{BB962C8B-B14F-4D97-AF65-F5344CB8AC3E}">
        <p14:creationId xmlns:p14="http://schemas.microsoft.com/office/powerpoint/2010/main" val="19585490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F8971E0-2F01-49C9-8822-19F8ABDEC7F3}" type="slidenum">
              <a:rPr lang="en-US" altLang="en-US"/>
              <a:pPr/>
              <a:t>‹#›</a:t>
            </a:fld>
            <a:endParaRPr lang="en-US" altLang="en-US"/>
          </a:p>
        </p:txBody>
      </p:sp>
    </p:spTree>
    <p:extLst>
      <p:ext uri="{BB962C8B-B14F-4D97-AF65-F5344CB8AC3E}">
        <p14:creationId xmlns:p14="http://schemas.microsoft.com/office/powerpoint/2010/main" val="7691310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B82DE69-1BA5-4781-BAA4-2DB9F2F0D014}" type="slidenum">
              <a:rPr lang="en-US" altLang="en-US"/>
              <a:pPr/>
              <a:t>‹#›</a:t>
            </a:fld>
            <a:endParaRPr lang="en-US" altLang="en-US"/>
          </a:p>
        </p:txBody>
      </p:sp>
    </p:spTree>
    <p:extLst>
      <p:ext uri="{BB962C8B-B14F-4D97-AF65-F5344CB8AC3E}">
        <p14:creationId xmlns:p14="http://schemas.microsoft.com/office/powerpoint/2010/main" val="38713654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AF2CFDD-B8E2-462B-B4D6-C68A7C0286F9}" type="slidenum">
              <a:rPr lang="en-US" altLang="en-US"/>
              <a:pPr/>
              <a:t>‹#›</a:t>
            </a:fld>
            <a:endParaRPr lang="en-US" altLang="en-US"/>
          </a:p>
        </p:txBody>
      </p:sp>
    </p:spTree>
    <p:extLst>
      <p:ext uri="{BB962C8B-B14F-4D97-AF65-F5344CB8AC3E}">
        <p14:creationId xmlns:p14="http://schemas.microsoft.com/office/powerpoint/2010/main" val="167891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C106FB-2509-4F9B-99B7-C591D4488E11}" type="slidenum">
              <a:rPr lang="en-US" altLang="en-US"/>
              <a:pPr>
                <a:defRPr/>
              </a:pPr>
              <a:t>‹#›</a:t>
            </a:fld>
            <a:endParaRPr lang="en-US"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437EBA5-26C8-4541-9229-5AF78C35BC65}" type="slidenum">
              <a:rPr lang="en-US" altLang="en-US"/>
              <a:pPr/>
              <a:t>‹#›</a:t>
            </a:fld>
            <a:endParaRPr lang="en-US" altLang="en-US"/>
          </a:p>
        </p:txBody>
      </p:sp>
    </p:spTree>
    <p:extLst>
      <p:ext uri="{BB962C8B-B14F-4D97-AF65-F5344CB8AC3E}">
        <p14:creationId xmlns:p14="http://schemas.microsoft.com/office/powerpoint/2010/main" val="27364607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E7496D0-C617-44D3-B436-9CD1A6E78745}" type="slidenum">
              <a:rPr lang="en-US" altLang="en-US"/>
              <a:pPr/>
              <a:t>‹#›</a:t>
            </a:fld>
            <a:endParaRPr lang="en-US" altLang="en-US"/>
          </a:p>
        </p:txBody>
      </p:sp>
    </p:spTree>
    <p:extLst>
      <p:ext uri="{BB962C8B-B14F-4D97-AF65-F5344CB8AC3E}">
        <p14:creationId xmlns:p14="http://schemas.microsoft.com/office/powerpoint/2010/main" val="1266554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F8BDEF6C-9C2E-4B1E-87FA-C742E4B8543B}" type="slidenum">
              <a:rPr lang="en-US" altLang="en-US"/>
              <a:pPr/>
              <a:t>‹#›</a:t>
            </a:fld>
            <a:endParaRPr lang="en-US" altLang="en-US"/>
          </a:p>
        </p:txBody>
      </p:sp>
    </p:spTree>
    <p:extLst>
      <p:ext uri="{BB962C8B-B14F-4D97-AF65-F5344CB8AC3E}">
        <p14:creationId xmlns:p14="http://schemas.microsoft.com/office/powerpoint/2010/main" val="25506214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EACA88B-D366-4303-BCD6-945FC054A1A2}" type="slidenum">
              <a:rPr lang="en-US" altLang="en-US"/>
              <a:pPr/>
              <a:t>‹#›</a:t>
            </a:fld>
            <a:endParaRPr lang="en-US" altLang="en-US"/>
          </a:p>
        </p:txBody>
      </p:sp>
    </p:spTree>
    <p:extLst>
      <p:ext uri="{BB962C8B-B14F-4D97-AF65-F5344CB8AC3E}">
        <p14:creationId xmlns:p14="http://schemas.microsoft.com/office/powerpoint/2010/main" val="10232185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BC6D0F3-3702-4968-B936-375FA599F277}" type="slidenum">
              <a:rPr lang="en-US" altLang="en-US"/>
              <a:pPr/>
              <a:t>‹#›</a:t>
            </a:fld>
            <a:endParaRPr lang="en-US" altLang="en-US"/>
          </a:p>
        </p:txBody>
      </p:sp>
    </p:spTree>
    <p:extLst>
      <p:ext uri="{BB962C8B-B14F-4D97-AF65-F5344CB8AC3E}">
        <p14:creationId xmlns:p14="http://schemas.microsoft.com/office/powerpoint/2010/main" val="4137602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054467A-70EE-493B-8F22-7E5D8FD4961B}" type="slidenum">
              <a:rPr lang="en-US" altLang="en-US"/>
              <a:pPr/>
              <a:t>‹#›</a:t>
            </a:fld>
            <a:endParaRPr lang="en-US" altLang="en-US"/>
          </a:p>
        </p:txBody>
      </p:sp>
    </p:spTree>
    <p:extLst>
      <p:ext uri="{BB962C8B-B14F-4D97-AF65-F5344CB8AC3E}">
        <p14:creationId xmlns:p14="http://schemas.microsoft.com/office/powerpoint/2010/main" val="35033392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C98447D-A071-4A25-8B33-934522C0C541}" type="slidenum">
              <a:rPr lang="en-US" altLang="en-US"/>
              <a:pPr/>
              <a:t>‹#›</a:t>
            </a:fld>
            <a:endParaRPr lang="en-US" altLang="en-US"/>
          </a:p>
        </p:txBody>
      </p:sp>
    </p:spTree>
    <p:extLst>
      <p:ext uri="{BB962C8B-B14F-4D97-AF65-F5344CB8AC3E}">
        <p14:creationId xmlns:p14="http://schemas.microsoft.com/office/powerpoint/2010/main" val="35240234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1885C7D-7891-4C4B-AD82-CA8E7C373520}" type="slidenum">
              <a:rPr lang="en-US" altLang="en-US"/>
              <a:pPr/>
              <a:t>‹#›</a:t>
            </a:fld>
            <a:endParaRPr lang="en-US" altLang="en-US"/>
          </a:p>
        </p:txBody>
      </p:sp>
    </p:spTree>
    <p:extLst>
      <p:ext uri="{BB962C8B-B14F-4D97-AF65-F5344CB8AC3E}">
        <p14:creationId xmlns:p14="http://schemas.microsoft.com/office/powerpoint/2010/main" val="11069117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C375A5B8-E184-46EB-9383-FDE7716DAA9F}" type="slidenum">
              <a:rPr lang="en-US" altLang="en-US"/>
              <a:pPr/>
              <a:t>‹#›</a:t>
            </a:fld>
            <a:endParaRPr lang="en-US" altLang="en-US"/>
          </a:p>
        </p:txBody>
      </p:sp>
    </p:spTree>
    <p:extLst>
      <p:ext uri="{BB962C8B-B14F-4D97-AF65-F5344CB8AC3E}">
        <p14:creationId xmlns:p14="http://schemas.microsoft.com/office/powerpoint/2010/main" val="14463158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D77E7150-B995-4481-8481-34DA290DE72B}" type="slidenum">
              <a:rPr lang="en-US" altLang="en-US"/>
              <a:pPr/>
              <a:t>‹#›</a:t>
            </a:fld>
            <a:endParaRPr lang="en-US" altLang="en-US"/>
          </a:p>
        </p:txBody>
      </p:sp>
    </p:spTree>
    <p:extLst>
      <p:ext uri="{BB962C8B-B14F-4D97-AF65-F5344CB8AC3E}">
        <p14:creationId xmlns:p14="http://schemas.microsoft.com/office/powerpoint/2010/main" val="1659124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AD940CC-A86B-4236-ADF1-CB6F4AE95007}" type="slidenum">
              <a:rPr lang="en-US" altLang="en-US"/>
              <a:pPr>
                <a:defRPr/>
              </a:pPr>
              <a:t>‹#›</a:t>
            </a:fld>
            <a:endParaRPr lang="en-US"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60A86B0E-31A5-46E8-969E-8012DD277A4A}" type="slidenum">
              <a:rPr lang="en-US" altLang="en-US"/>
              <a:pPr/>
              <a:t>‹#›</a:t>
            </a:fld>
            <a:endParaRPr lang="en-US" altLang="en-US"/>
          </a:p>
        </p:txBody>
      </p:sp>
    </p:spTree>
    <p:extLst>
      <p:ext uri="{BB962C8B-B14F-4D97-AF65-F5344CB8AC3E}">
        <p14:creationId xmlns:p14="http://schemas.microsoft.com/office/powerpoint/2010/main" val="19687175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ABACA09-9589-4165-826F-E4D2C24F4C16}" type="slidenum">
              <a:rPr lang="en-US" altLang="en-US"/>
              <a:pPr/>
              <a:t>‹#›</a:t>
            </a:fld>
            <a:endParaRPr lang="en-US" altLang="en-US"/>
          </a:p>
        </p:txBody>
      </p:sp>
    </p:spTree>
    <p:extLst>
      <p:ext uri="{BB962C8B-B14F-4D97-AF65-F5344CB8AC3E}">
        <p14:creationId xmlns:p14="http://schemas.microsoft.com/office/powerpoint/2010/main" val="963667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fld id="{CB336EBA-B03F-4531-A5DC-C4D1FF6A2DBA}" type="slidenum">
              <a:rPr lang="en-US" altLang="en-US"/>
              <a:pPr/>
              <a:t>‹#›</a:t>
            </a:fld>
            <a:endParaRPr lang="en-US" altLang="en-US"/>
          </a:p>
        </p:txBody>
      </p:sp>
    </p:spTree>
    <p:extLst>
      <p:ext uri="{BB962C8B-B14F-4D97-AF65-F5344CB8AC3E}">
        <p14:creationId xmlns:p14="http://schemas.microsoft.com/office/powerpoint/2010/main" val="6852979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CBF529EA-39CE-4A4A-B358-6D188EA03180}" type="slidenum">
              <a:rPr lang="en-US" altLang="en-US"/>
              <a:pPr/>
              <a:t>‹#›</a:t>
            </a:fld>
            <a:endParaRPr lang="en-US" altLang="en-US"/>
          </a:p>
        </p:txBody>
      </p:sp>
    </p:spTree>
    <p:extLst>
      <p:ext uri="{BB962C8B-B14F-4D97-AF65-F5344CB8AC3E}">
        <p14:creationId xmlns:p14="http://schemas.microsoft.com/office/powerpoint/2010/main" val="18057341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11AD6B57-3F89-476B-92A7-2971FCFD64C5}" type="slidenum">
              <a:rPr lang="en-US" altLang="en-US"/>
              <a:pPr/>
              <a:t>‹#›</a:t>
            </a:fld>
            <a:endParaRPr lang="en-US" altLang="en-US"/>
          </a:p>
        </p:txBody>
      </p:sp>
    </p:spTree>
    <p:extLst>
      <p:ext uri="{BB962C8B-B14F-4D97-AF65-F5344CB8AC3E}">
        <p14:creationId xmlns:p14="http://schemas.microsoft.com/office/powerpoint/2010/main" val="41736313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7054C55C-5C0B-49F1-AB03-25F434C880DF}" type="slidenum">
              <a:rPr lang="en-US" altLang="en-US"/>
              <a:pPr/>
              <a:t>‹#›</a:t>
            </a:fld>
            <a:endParaRPr lang="en-US" altLang="en-US"/>
          </a:p>
        </p:txBody>
      </p:sp>
    </p:spTree>
    <p:extLst>
      <p:ext uri="{BB962C8B-B14F-4D97-AF65-F5344CB8AC3E}">
        <p14:creationId xmlns:p14="http://schemas.microsoft.com/office/powerpoint/2010/main" val="4349973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fld id="{EFC0423B-8626-4E47-AD21-A01274BFF042}" type="slidenum">
              <a:rPr lang="en-US" altLang="en-US"/>
              <a:pPr/>
              <a:t>‹#›</a:t>
            </a:fld>
            <a:endParaRPr lang="en-US" altLang="en-US"/>
          </a:p>
        </p:txBody>
      </p:sp>
    </p:spTree>
    <p:extLst>
      <p:ext uri="{BB962C8B-B14F-4D97-AF65-F5344CB8AC3E}">
        <p14:creationId xmlns:p14="http://schemas.microsoft.com/office/powerpoint/2010/main" val="31478217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fld id="{456E8194-89FA-460A-8931-C75FE858F99F}" type="slidenum">
              <a:rPr lang="en-US" altLang="en-US"/>
              <a:pPr/>
              <a:t>‹#›</a:t>
            </a:fld>
            <a:endParaRPr lang="en-US" altLang="en-US"/>
          </a:p>
        </p:txBody>
      </p:sp>
    </p:spTree>
    <p:extLst>
      <p:ext uri="{BB962C8B-B14F-4D97-AF65-F5344CB8AC3E}">
        <p14:creationId xmlns:p14="http://schemas.microsoft.com/office/powerpoint/2010/main" val="24523203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02D916D9-3FB1-4A21-B602-15A08F9FC2CE}" type="slidenum">
              <a:rPr lang="en-US" altLang="en-US"/>
              <a:pPr/>
              <a:t>‹#›</a:t>
            </a:fld>
            <a:endParaRPr lang="en-US" altLang="en-US"/>
          </a:p>
        </p:txBody>
      </p:sp>
    </p:spTree>
    <p:extLst>
      <p:ext uri="{BB962C8B-B14F-4D97-AF65-F5344CB8AC3E}">
        <p14:creationId xmlns:p14="http://schemas.microsoft.com/office/powerpoint/2010/main" val="6443699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035A8DD3-A324-4E12-8350-D5FF71388E8E}" type="slidenum">
              <a:rPr lang="en-US" altLang="en-US"/>
              <a:pPr/>
              <a:t>‹#›</a:t>
            </a:fld>
            <a:endParaRPr lang="en-US" altLang="en-US"/>
          </a:p>
        </p:txBody>
      </p:sp>
    </p:spTree>
    <p:extLst>
      <p:ext uri="{BB962C8B-B14F-4D97-AF65-F5344CB8AC3E}">
        <p14:creationId xmlns:p14="http://schemas.microsoft.com/office/powerpoint/2010/main" val="3213384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vl1pPr>
          </a:lstStyle>
          <a:p>
            <a:pPr>
              <a:defRPr/>
            </a:pPr>
            <a:fld id="{57ACD07F-388B-45F6-BB14-926709CBD21E}" type="slidenum">
              <a:rPr lang="en-US" altLang="en-US"/>
              <a:pPr>
                <a:defRPr/>
              </a:pPr>
              <a:t>‹#›</a:t>
            </a:fld>
            <a:endParaRPr lang="en-US"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fld id="{15BCFAB5-7239-4DE1-BAAE-8BDC79326481}" type="slidenum">
              <a:rPr lang="en-US" altLang="en-US"/>
              <a:pPr/>
              <a:t>‹#›</a:t>
            </a:fld>
            <a:endParaRPr lang="en-US" altLang="en-US"/>
          </a:p>
        </p:txBody>
      </p:sp>
    </p:spTree>
    <p:extLst>
      <p:ext uri="{BB962C8B-B14F-4D97-AF65-F5344CB8AC3E}">
        <p14:creationId xmlns:p14="http://schemas.microsoft.com/office/powerpoint/2010/main" val="19804250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21E4D61D-3B23-47B1-BA05-17659F42EC79}" type="slidenum">
              <a:rPr lang="en-US" altLang="en-US"/>
              <a:pPr/>
              <a:t>‹#›</a:t>
            </a:fld>
            <a:endParaRPr lang="en-US" altLang="en-US"/>
          </a:p>
        </p:txBody>
      </p:sp>
    </p:spTree>
    <p:extLst>
      <p:ext uri="{BB962C8B-B14F-4D97-AF65-F5344CB8AC3E}">
        <p14:creationId xmlns:p14="http://schemas.microsoft.com/office/powerpoint/2010/main" val="31093029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43F61B4-61EF-490D-9D68-A19C904999EE}" type="slidenum">
              <a:rPr lang="en-US" altLang="en-US"/>
              <a:pPr/>
              <a:t>‹#›</a:t>
            </a:fld>
            <a:endParaRPr lang="en-US" altLang="en-US"/>
          </a:p>
        </p:txBody>
      </p:sp>
    </p:spTree>
    <p:extLst>
      <p:ext uri="{BB962C8B-B14F-4D97-AF65-F5344CB8AC3E}">
        <p14:creationId xmlns:p14="http://schemas.microsoft.com/office/powerpoint/2010/main" val="283998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3705489-9AB6-4AA9-8B4F-B677C4D79164}" type="slidenum">
              <a:rPr lang="en-US" altLang="en-US"/>
              <a:pPr/>
              <a:t>‹#›</a:t>
            </a:fld>
            <a:endParaRPr lang="en-US" altLang="en-US"/>
          </a:p>
        </p:txBody>
      </p:sp>
    </p:spTree>
    <p:extLst>
      <p:ext uri="{BB962C8B-B14F-4D97-AF65-F5344CB8AC3E}">
        <p14:creationId xmlns:p14="http://schemas.microsoft.com/office/powerpoint/2010/main" val="11040906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9E8917F-AC62-445E-94F5-4B0F7169E2E6}" type="slidenum">
              <a:rPr lang="en-US" altLang="en-US"/>
              <a:pPr/>
              <a:t>‹#›</a:t>
            </a:fld>
            <a:endParaRPr lang="en-US" altLang="en-US"/>
          </a:p>
        </p:txBody>
      </p:sp>
    </p:spTree>
    <p:extLst>
      <p:ext uri="{BB962C8B-B14F-4D97-AF65-F5344CB8AC3E}">
        <p14:creationId xmlns:p14="http://schemas.microsoft.com/office/powerpoint/2010/main" val="19873805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26A74D9-F3F0-4CE1-88CE-18A26510FCE7}" type="slidenum">
              <a:rPr lang="en-US" altLang="en-US"/>
              <a:pPr/>
              <a:t>‹#›</a:t>
            </a:fld>
            <a:endParaRPr lang="en-US" altLang="en-US"/>
          </a:p>
        </p:txBody>
      </p:sp>
    </p:spTree>
    <p:extLst>
      <p:ext uri="{BB962C8B-B14F-4D97-AF65-F5344CB8AC3E}">
        <p14:creationId xmlns:p14="http://schemas.microsoft.com/office/powerpoint/2010/main" val="26199383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392C16B-66B3-40CD-930F-1D67BAEBA3CA}" type="slidenum">
              <a:rPr lang="en-US" altLang="en-US"/>
              <a:pPr/>
              <a:t>‹#›</a:t>
            </a:fld>
            <a:endParaRPr lang="en-US" altLang="en-US"/>
          </a:p>
        </p:txBody>
      </p:sp>
    </p:spTree>
    <p:extLst>
      <p:ext uri="{BB962C8B-B14F-4D97-AF65-F5344CB8AC3E}">
        <p14:creationId xmlns:p14="http://schemas.microsoft.com/office/powerpoint/2010/main" val="11691629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7ECD9F4-8A91-4DFD-878B-9BD36EE48F93}" type="slidenum">
              <a:rPr lang="en-US" altLang="en-US"/>
              <a:pPr/>
              <a:t>‹#›</a:t>
            </a:fld>
            <a:endParaRPr lang="en-US" altLang="en-US"/>
          </a:p>
        </p:txBody>
      </p:sp>
    </p:spTree>
    <p:extLst>
      <p:ext uri="{BB962C8B-B14F-4D97-AF65-F5344CB8AC3E}">
        <p14:creationId xmlns:p14="http://schemas.microsoft.com/office/powerpoint/2010/main" val="17472129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EC2C4C2C-5A0F-40C4-AE7A-F5A755C0CB5A}" type="slidenum">
              <a:rPr lang="en-US" altLang="en-US"/>
              <a:pPr/>
              <a:t>‹#›</a:t>
            </a:fld>
            <a:endParaRPr lang="en-US" altLang="en-US"/>
          </a:p>
        </p:txBody>
      </p:sp>
    </p:spTree>
    <p:extLst>
      <p:ext uri="{BB962C8B-B14F-4D97-AF65-F5344CB8AC3E}">
        <p14:creationId xmlns:p14="http://schemas.microsoft.com/office/powerpoint/2010/main" val="21591018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0FBB62F-FBED-4415-9546-810D57053B16}" type="slidenum">
              <a:rPr lang="en-US" altLang="en-US"/>
              <a:pPr/>
              <a:t>‹#›</a:t>
            </a:fld>
            <a:endParaRPr lang="en-US" altLang="en-US"/>
          </a:p>
        </p:txBody>
      </p:sp>
    </p:spTree>
    <p:extLst>
      <p:ext uri="{BB962C8B-B14F-4D97-AF65-F5344CB8AC3E}">
        <p14:creationId xmlns:p14="http://schemas.microsoft.com/office/powerpoint/2010/main" val="1540047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31D5FE-8654-4ACF-B3E5-25C503080000}" type="slidenum">
              <a:rPr lang="en-US" altLang="en-US"/>
              <a:pPr>
                <a:defRPr/>
              </a:pPr>
              <a:t>‹#›</a:t>
            </a:fld>
            <a:endParaRPr lang="en-US"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CBA8AD6-F721-4393-AD52-7A8E7740AD9D}" type="slidenum">
              <a:rPr lang="en-US" altLang="en-US"/>
              <a:pPr/>
              <a:t>‹#›</a:t>
            </a:fld>
            <a:endParaRPr lang="en-US" altLang="en-US"/>
          </a:p>
        </p:txBody>
      </p:sp>
    </p:spTree>
    <p:extLst>
      <p:ext uri="{BB962C8B-B14F-4D97-AF65-F5344CB8AC3E}">
        <p14:creationId xmlns:p14="http://schemas.microsoft.com/office/powerpoint/2010/main" val="1648122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707B7B4-2E29-4310-9B0D-8865B7EABC7B}" type="slidenum">
              <a:rPr lang="en-US" altLang="en-US"/>
              <a:pPr/>
              <a:t>‹#›</a:t>
            </a:fld>
            <a:endParaRPr lang="en-US" altLang="en-US"/>
          </a:p>
        </p:txBody>
      </p:sp>
    </p:spTree>
    <p:extLst>
      <p:ext uri="{BB962C8B-B14F-4D97-AF65-F5344CB8AC3E}">
        <p14:creationId xmlns:p14="http://schemas.microsoft.com/office/powerpoint/2010/main" val="33474322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EF46E0F-A757-48BB-AF17-70E87CDAA188}" type="slidenum">
              <a:rPr lang="en-US" altLang="en-US"/>
              <a:pPr/>
              <a:t>‹#›</a:t>
            </a:fld>
            <a:endParaRPr lang="en-US" altLang="en-US"/>
          </a:p>
        </p:txBody>
      </p:sp>
    </p:spTree>
    <p:extLst>
      <p:ext uri="{BB962C8B-B14F-4D97-AF65-F5344CB8AC3E}">
        <p14:creationId xmlns:p14="http://schemas.microsoft.com/office/powerpoint/2010/main" val="3157077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DE46F6F-5BFA-4B03-B4D7-B9C678618596}" type="slidenum">
              <a:rPr lang="en-US" altLang="en-US"/>
              <a:pPr/>
              <a:t>‹#›</a:t>
            </a:fld>
            <a:endParaRPr lang="en-US" altLang="en-US"/>
          </a:p>
        </p:txBody>
      </p:sp>
    </p:spTree>
    <p:extLst>
      <p:ext uri="{BB962C8B-B14F-4D97-AF65-F5344CB8AC3E}">
        <p14:creationId xmlns:p14="http://schemas.microsoft.com/office/powerpoint/2010/main" val="12337148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15C080D0-1D14-4E11-B098-96B2B57D435E}" type="slidenum">
              <a:rPr lang="en-US" altLang="en-US"/>
              <a:pPr/>
              <a:t>‹#›</a:t>
            </a:fld>
            <a:endParaRPr lang="en-US" altLang="en-US"/>
          </a:p>
        </p:txBody>
      </p:sp>
    </p:spTree>
    <p:extLst>
      <p:ext uri="{BB962C8B-B14F-4D97-AF65-F5344CB8AC3E}">
        <p14:creationId xmlns:p14="http://schemas.microsoft.com/office/powerpoint/2010/main" val="5868291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AD8968-172B-4CD1-8541-B502A3AA6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04683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B314F5-738A-4EE5-B289-352F39C6EC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59716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D950C6-BF72-425C-9540-0232BE6EB9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42808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65D1D2-4795-4D0C-B660-4A9E7B66C7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47806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A80EBA-C931-479D-A804-097E97CC8C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6800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D4C143-FDF9-4622-BD07-15AAEC20B646}" type="slidenum">
              <a:rPr lang="en-US" altLang="en-US"/>
              <a:pPr>
                <a:defRPr/>
              </a:pPr>
              <a:t>‹#›</a:t>
            </a:fld>
            <a:endParaRPr lang="en-US"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697DCB0-DC1D-488E-B069-695BB361B8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07207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C070AB4-259E-412E-956F-3AE81CA845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78213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CDB282-AA95-4F74-9AF5-51BA31A1AA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95347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C37A3E-7407-42B0-8E73-DC0C43E02D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99480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E929D9-6A75-4678-80A1-45F6D8C445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64110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DD7B83-D30A-47D8-AA29-92EB1214EE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21608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DA9947A-7280-4485-AB0C-0457528E7C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09756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D1160744-7D04-49E6-BE78-6FA5BC3DB1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4964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304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830B96F3-57FE-4BC8-A4F7-747A1AD36D9D}" type="slidenum">
              <a:rPr lang="en-US" altLang="en-US"/>
              <a:pPr>
                <a:defRPr/>
              </a:pPr>
              <a:t>‹#›</a:t>
            </a:fld>
            <a:endParaRPr lang="en-US" altLang="en-US"/>
          </a:p>
        </p:txBody>
      </p:sp>
      <p:sp>
        <p:nvSpPr>
          <p:cNvPr id="1031" name="Line 7"/>
          <p:cNvSpPr>
            <a:spLocks noChangeShapeType="1"/>
          </p:cNvSpPr>
          <p:nvPr/>
        </p:nvSpPr>
        <p:spPr bwMode="auto">
          <a:xfrm>
            <a:off x="0" y="1447800"/>
            <a:ext cx="8686800" cy="0"/>
          </a:xfrm>
          <a:prstGeom prst="line">
            <a:avLst/>
          </a:prstGeom>
          <a:noFill/>
          <a:ln w="38100">
            <a:solidFill>
              <a:srgbClr val="008000"/>
            </a:solidFill>
            <a:round/>
            <a:headEnd/>
            <a:tailEnd/>
          </a:ln>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908" r:id="rId1"/>
    <p:sldLayoutId id="2147483948" r:id="rId2"/>
    <p:sldLayoutId id="2147483909" r:id="rId3"/>
    <p:sldLayoutId id="2147483910" r:id="rId4"/>
    <p:sldLayoutId id="2147483911" r:id="rId5"/>
    <p:sldLayoutId id="2147483912" r:id="rId6"/>
    <p:sldLayoutId id="2147483949"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Lst>
  <p:txStyles>
    <p:titleStyle>
      <a:lvl1pPr algn="ctr" rtl="0" eaLnBrk="0" fontAlgn="base" hangingPunct="0">
        <a:spcBef>
          <a:spcPct val="0"/>
        </a:spcBef>
        <a:spcAft>
          <a:spcPct val="0"/>
        </a:spcAft>
        <a:defRPr sz="4400" b="1">
          <a:solidFill>
            <a:srgbClr val="008000"/>
          </a:solidFill>
          <a:latin typeface="+mj-lt"/>
          <a:ea typeface="+mj-ea"/>
          <a:cs typeface="+mj-cs"/>
        </a:defRPr>
      </a:lvl1pPr>
      <a:lvl2pPr algn="ctr" rtl="0" eaLnBrk="0" fontAlgn="base" hangingPunct="0">
        <a:spcBef>
          <a:spcPct val="0"/>
        </a:spcBef>
        <a:spcAft>
          <a:spcPct val="0"/>
        </a:spcAft>
        <a:defRPr sz="4400" b="1">
          <a:solidFill>
            <a:srgbClr val="008000"/>
          </a:solidFill>
          <a:latin typeface="Arial" charset="0"/>
        </a:defRPr>
      </a:lvl2pPr>
      <a:lvl3pPr algn="ctr" rtl="0" eaLnBrk="0" fontAlgn="base" hangingPunct="0">
        <a:spcBef>
          <a:spcPct val="0"/>
        </a:spcBef>
        <a:spcAft>
          <a:spcPct val="0"/>
        </a:spcAft>
        <a:defRPr sz="4400" b="1">
          <a:solidFill>
            <a:srgbClr val="008000"/>
          </a:solidFill>
          <a:latin typeface="Arial" charset="0"/>
        </a:defRPr>
      </a:lvl3pPr>
      <a:lvl4pPr algn="ctr" rtl="0" eaLnBrk="0" fontAlgn="base" hangingPunct="0">
        <a:spcBef>
          <a:spcPct val="0"/>
        </a:spcBef>
        <a:spcAft>
          <a:spcPct val="0"/>
        </a:spcAft>
        <a:defRPr sz="4400" b="1">
          <a:solidFill>
            <a:srgbClr val="008000"/>
          </a:solidFill>
          <a:latin typeface="Arial" charset="0"/>
        </a:defRPr>
      </a:lvl4pPr>
      <a:lvl5pPr algn="ctr" rtl="0" eaLnBrk="0" fontAlgn="base" hangingPunct="0">
        <a:spcBef>
          <a:spcPct val="0"/>
        </a:spcBef>
        <a:spcAft>
          <a:spcPct val="0"/>
        </a:spcAft>
        <a:defRPr sz="4400" b="1">
          <a:solidFill>
            <a:srgbClr val="008000"/>
          </a:solidFill>
          <a:latin typeface="Arial" charset="0"/>
        </a:defRPr>
      </a:lvl5pPr>
      <a:lvl6pPr marL="457200" algn="ctr" rtl="0" fontAlgn="base">
        <a:spcBef>
          <a:spcPct val="0"/>
        </a:spcBef>
        <a:spcAft>
          <a:spcPct val="0"/>
        </a:spcAft>
        <a:defRPr sz="4400" b="1">
          <a:solidFill>
            <a:srgbClr val="008000"/>
          </a:solidFill>
          <a:latin typeface="Arial" charset="0"/>
        </a:defRPr>
      </a:lvl6pPr>
      <a:lvl7pPr marL="914400" algn="ctr" rtl="0" fontAlgn="base">
        <a:spcBef>
          <a:spcPct val="0"/>
        </a:spcBef>
        <a:spcAft>
          <a:spcPct val="0"/>
        </a:spcAft>
        <a:defRPr sz="4400" b="1">
          <a:solidFill>
            <a:srgbClr val="008000"/>
          </a:solidFill>
          <a:latin typeface="Arial" charset="0"/>
        </a:defRPr>
      </a:lvl7pPr>
      <a:lvl8pPr marL="1371600" algn="ctr" rtl="0" fontAlgn="base">
        <a:spcBef>
          <a:spcPct val="0"/>
        </a:spcBef>
        <a:spcAft>
          <a:spcPct val="0"/>
        </a:spcAft>
        <a:defRPr sz="4400" b="1">
          <a:solidFill>
            <a:srgbClr val="008000"/>
          </a:solidFill>
          <a:latin typeface="Arial" charset="0"/>
        </a:defRPr>
      </a:lvl8pPr>
      <a:lvl9pPr marL="1828800" algn="ctr" rtl="0" fontAlgn="base">
        <a:spcBef>
          <a:spcPct val="0"/>
        </a:spcBef>
        <a:spcAft>
          <a:spcPct val="0"/>
        </a:spcAft>
        <a:defRPr sz="4400" b="1">
          <a:solidFill>
            <a:srgbClr val="008000"/>
          </a:solidFill>
          <a:latin typeface="Arial" charset="0"/>
        </a:defRPr>
      </a:lvl9pPr>
    </p:titleStyle>
    <p:bodyStyle>
      <a:lvl1pPr marL="342900" indent="-342900" algn="l" rtl="0" eaLnBrk="0" fontAlgn="base" hangingPunct="0">
        <a:spcBef>
          <a:spcPct val="20000"/>
        </a:spcBef>
        <a:spcAft>
          <a:spcPct val="0"/>
        </a:spcAft>
        <a:buClr>
          <a:srgbClr val="008000"/>
        </a:buClr>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304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a:defRPr/>
            </a:pPr>
            <a:fld id="{C69D6989-2727-4650-9C5F-24EEDD2C6FE8}" type="slidenum">
              <a:rPr lang="en-US" altLang="en-US"/>
              <a:pPr>
                <a:defRPr/>
              </a:pPr>
              <a:t>‹#›</a:t>
            </a:fld>
            <a:endParaRPr lang="en-US" altLang="en-US"/>
          </a:p>
        </p:txBody>
      </p:sp>
      <p:sp>
        <p:nvSpPr>
          <p:cNvPr id="2055" name="Line 7"/>
          <p:cNvSpPr>
            <a:spLocks noChangeShapeType="1"/>
          </p:cNvSpPr>
          <p:nvPr userDrawn="1"/>
        </p:nvSpPr>
        <p:spPr bwMode="auto">
          <a:xfrm>
            <a:off x="0" y="1447800"/>
            <a:ext cx="8686800" cy="0"/>
          </a:xfrm>
          <a:prstGeom prst="line">
            <a:avLst/>
          </a:prstGeom>
          <a:noFill/>
          <a:ln w="38100">
            <a:solidFill>
              <a:srgbClr val="008000"/>
            </a:solidFill>
            <a:round/>
            <a:headEnd/>
            <a:tailEnd/>
          </a:ln>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Lst>
  <p:txStyles>
    <p:titleStyle>
      <a:lvl1pPr algn="ctr" rtl="0" eaLnBrk="0" fontAlgn="base" hangingPunct="0">
        <a:spcBef>
          <a:spcPct val="0"/>
        </a:spcBef>
        <a:spcAft>
          <a:spcPct val="0"/>
        </a:spcAft>
        <a:defRPr sz="4400" b="1">
          <a:solidFill>
            <a:srgbClr val="008000"/>
          </a:solidFill>
          <a:latin typeface="+mj-lt"/>
          <a:ea typeface="+mj-ea"/>
          <a:cs typeface="+mj-cs"/>
        </a:defRPr>
      </a:lvl1pPr>
      <a:lvl2pPr algn="ctr" rtl="0" eaLnBrk="0" fontAlgn="base" hangingPunct="0">
        <a:spcBef>
          <a:spcPct val="0"/>
        </a:spcBef>
        <a:spcAft>
          <a:spcPct val="0"/>
        </a:spcAft>
        <a:defRPr sz="4400" b="1">
          <a:solidFill>
            <a:srgbClr val="008000"/>
          </a:solidFill>
          <a:latin typeface="Arial" charset="0"/>
        </a:defRPr>
      </a:lvl2pPr>
      <a:lvl3pPr algn="ctr" rtl="0" eaLnBrk="0" fontAlgn="base" hangingPunct="0">
        <a:spcBef>
          <a:spcPct val="0"/>
        </a:spcBef>
        <a:spcAft>
          <a:spcPct val="0"/>
        </a:spcAft>
        <a:defRPr sz="4400" b="1">
          <a:solidFill>
            <a:srgbClr val="008000"/>
          </a:solidFill>
          <a:latin typeface="Arial" charset="0"/>
        </a:defRPr>
      </a:lvl3pPr>
      <a:lvl4pPr algn="ctr" rtl="0" eaLnBrk="0" fontAlgn="base" hangingPunct="0">
        <a:spcBef>
          <a:spcPct val="0"/>
        </a:spcBef>
        <a:spcAft>
          <a:spcPct val="0"/>
        </a:spcAft>
        <a:defRPr sz="4400" b="1">
          <a:solidFill>
            <a:srgbClr val="008000"/>
          </a:solidFill>
          <a:latin typeface="Arial" charset="0"/>
        </a:defRPr>
      </a:lvl4pPr>
      <a:lvl5pPr algn="ctr" rtl="0" eaLnBrk="0" fontAlgn="base" hangingPunct="0">
        <a:spcBef>
          <a:spcPct val="0"/>
        </a:spcBef>
        <a:spcAft>
          <a:spcPct val="0"/>
        </a:spcAft>
        <a:defRPr sz="4400" b="1">
          <a:solidFill>
            <a:srgbClr val="008000"/>
          </a:solidFill>
          <a:latin typeface="Arial" charset="0"/>
        </a:defRPr>
      </a:lvl5pPr>
      <a:lvl6pPr marL="457200" algn="ctr" rtl="0" fontAlgn="base">
        <a:spcBef>
          <a:spcPct val="0"/>
        </a:spcBef>
        <a:spcAft>
          <a:spcPct val="0"/>
        </a:spcAft>
        <a:defRPr sz="4400" b="1">
          <a:solidFill>
            <a:srgbClr val="008000"/>
          </a:solidFill>
          <a:latin typeface="Arial" charset="0"/>
        </a:defRPr>
      </a:lvl6pPr>
      <a:lvl7pPr marL="914400" algn="ctr" rtl="0" fontAlgn="base">
        <a:spcBef>
          <a:spcPct val="0"/>
        </a:spcBef>
        <a:spcAft>
          <a:spcPct val="0"/>
        </a:spcAft>
        <a:defRPr sz="4400" b="1">
          <a:solidFill>
            <a:srgbClr val="008000"/>
          </a:solidFill>
          <a:latin typeface="Arial" charset="0"/>
        </a:defRPr>
      </a:lvl7pPr>
      <a:lvl8pPr marL="1371600" algn="ctr" rtl="0" fontAlgn="base">
        <a:spcBef>
          <a:spcPct val="0"/>
        </a:spcBef>
        <a:spcAft>
          <a:spcPct val="0"/>
        </a:spcAft>
        <a:defRPr sz="4400" b="1">
          <a:solidFill>
            <a:srgbClr val="008000"/>
          </a:solidFill>
          <a:latin typeface="Arial" charset="0"/>
        </a:defRPr>
      </a:lvl8pPr>
      <a:lvl9pPr marL="1828800" algn="ctr" rtl="0" fontAlgn="base">
        <a:spcBef>
          <a:spcPct val="0"/>
        </a:spcBef>
        <a:spcAft>
          <a:spcPct val="0"/>
        </a:spcAft>
        <a:defRPr sz="4400" b="1">
          <a:solidFill>
            <a:srgbClr val="008000"/>
          </a:solidFill>
          <a:latin typeface="Arial" charset="0"/>
        </a:defRPr>
      </a:lvl9pPr>
    </p:titleStyle>
    <p:bodyStyle>
      <a:lvl1pPr marL="342900" indent="-342900" algn="l" rtl="0" eaLnBrk="0" fontAlgn="base" hangingPunct="0">
        <a:spcBef>
          <a:spcPct val="20000"/>
        </a:spcBef>
        <a:spcAft>
          <a:spcPct val="0"/>
        </a:spcAft>
        <a:buClr>
          <a:srgbClr val="008000"/>
        </a:buClr>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304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799A148C-3499-42AC-8118-E6D515DBFD98}" type="slidenum">
              <a:rPr lang="en-US" altLang="en-US"/>
              <a:pPr/>
              <a:t>‹#›</a:t>
            </a:fld>
            <a:endParaRPr lang="en-US" altLang="en-US"/>
          </a:p>
        </p:txBody>
      </p:sp>
      <p:sp>
        <p:nvSpPr>
          <p:cNvPr id="1031" name="Line 7"/>
          <p:cNvSpPr>
            <a:spLocks noChangeShapeType="1"/>
          </p:cNvSpPr>
          <p:nvPr/>
        </p:nvSpPr>
        <p:spPr bwMode="auto">
          <a:xfrm>
            <a:off x="0" y="1447800"/>
            <a:ext cx="8686800" cy="0"/>
          </a:xfrm>
          <a:prstGeom prst="line">
            <a:avLst/>
          </a:prstGeom>
          <a:noFill/>
          <a:ln w="38100">
            <a:solidFill>
              <a:srgbClr val="008000"/>
            </a:solidFill>
            <a:round/>
            <a:headEnd/>
            <a:tailEnd/>
          </a:ln>
        </p:spPr>
        <p:txBody>
          <a:bodyPr/>
          <a:lstStyle/>
          <a:p>
            <a:pPr>
              <a:defRPr/>
            </a:pPr>
            <a:endParaRPr lang="en-US">
              <a:latin typeface="Arial" charset="0"/>
              <a:cs typeface="Arial" charset="0"/>
            </a:endParaRPr>
          </a:p>
        </p:txBody>
      </p:sp>
    </p:spTree>
    <p:extLst>
      <p:ext uri="{BB962C8B-B14F-4D97-AF65-F5344CB8AC3E}">
        <p14:creationId xmlns:p14="http://schemas.microsoft.com/office/powerpoint/2010/main" val="3445540414"/>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 id="2147483964" r:id="rId14"/>
    <p:sldLayoutId id="2147483965" r:id="rId15"/>
    <p:sldLayoutId id="2147483966" r:id="rId16"/>
  </p:sldLayoutIdLst>
  <p:txStyles>
    <p:titleStyle>
      <a:lvl1pPr algn="ctr" rtl="0" eaLnBrk="0" fontAlgn="base" hangingPunct="0">
        <a:spcBef>
          <a:spcPct val="0"/>
        </a:spcBef>
        <a:spcAft>
          <a:spcPct val="0"/>
        </a:spcAft>
        <a:defRPr sz="4400" b="1">
          <a:solidFill>
            <a:srgbClr val="008000"/>
          </a:solidFill>
          <a:latin typeface="+mj-lt"/>
          <a:ea typeface="+mj-ea"/>
          <a:cs typeface="+mj-cs"/>
        </a:defRPr>
      </a:lvl1pPr>
      <a:lvl2pPr algn="ctr" rtl="0" eaLnBrk="0" fontAlgn="base" hangingPunct="0">
        <a:spcBef>
          <a:spcPct val="0"/>
        </a:spcBef>
        <a:spcAft>
          <a:spcPct val="0"/>
        </a:spcAft>
        <a:defRPr sz="4400" b="1">
          <a:solidFill>
            <a:srgbClr val="008000"/>
          </a:solidFill>
          <a:latin typeface="Arial" charset="0"/>
        </a:defRPr>
      </a:lvl2pPr>
      <a:lvl3pPr algn="ctr" rtl="0" eaLnBrk="0" fontAlgn="base" hangingPunct="0">
        <a:spcBef>
          <a:spcPct val="0"/>
        </a:spcBef>
        <a:spcAft>
          <a:spcPct val="0"/>
        </a:spcAft>
        <a:defRPr sz="4400" b="1">
          <a:solidFill>
            <a:srgbClr val="008000"/>
          </a:solidFill>
          <a:latin typeface="Arial" charset="0"/>
        </a:defRPr>
      </a:lvl3pPr>
      <a:lvl4pPr algn="ctr" rtl="0" eaLnBrk="0" fontAlgn="base" hangingPunct="0">
        <a:spcBef>
          <a:spcPct val="0"/>
        </a:spcBef>
        <a:spcAft>
          <a:spcPct val="0"/>
        </a:spcAft>
        <a:defRPr sz="4400" b="1">
          <a:solidFill>
            <a:srgbClr val="008000"/>
          </a:solidFill>
          <a:latin typeface="Arial" charset="0"/>
        </a:defRPr>
      </a:lvl4pPr>
      <a:lvl5pPr algn="ctr" rtl="0" eaLnBrk="0" fontAlgn="base" hangingPunct="0">
        <a:spcBef>
          <a:spcPct val="0"/>
        </a:spcBef>
        <a:spcAft>
          <a:spcPct val="0"/>
        </a:spcAft>
        <a:defRPr sz="4400" b="1">
          <a:solidFill>
            <a:srgbClr val="008000"/>
          </a:solidFill>
          <a:latin typeface="Arial" charset="0"/>
        </a:defRPr>
      </a:lvl5pPr>
      <a:lvl6pPr marL="457200" algn="ctr" rtl="0" fontAlgn="base">
        <a:spcBef>
          <a:spcPct val="0"/>
        </a:spcBef>
        <a:spcAft>
          <a:spcPct val="0"/>
        </a:spcAft>
        <a:defRPr sz="4400" b="1">
          <a:solidFill>
            <a:srgbClr val="008000"/>
          </a:solidFill>
          <a:latin typeface="Arial" charset="0"/>
        </a:defRPr>
      </a:lvl6pPr>
      <a:lvl7pPr marL="914400" algn="ctr" rtl="0" fontAlgn="base">
        <a:spcBef>
          <a:spcPct val="0"/>
        </a:spcBef>
        <a:spcAft>
          <a:spcPct val="0"/>
        </a:spcAft>
        <a:defRPr sz="4400" b="1">
          <a:solidFill>
            <a:srgbClr val="008000"/>
          </a:solidFill>
          <a:latin typeface="Arial" charset="0"/>
        </a:defRPr>
      </a:lvl7pPr>
      <a:lvl8pPr marL="1371600" algn="ctr" rtl="0" fontAlgn="base">
        <a:spcBef>
          <a:spcPct val="0"/>
        </a:spcBef>
        <a:spcAft>
          <a:spcPct val="0"/>
        </a:spcAft>
        <a:defRPr sz="4400" b="1">
          <a:solidFill>
            <a:srgbClr val="008000"/>
          </a:solidFill>
          <a:latin typeface="Arial" charset="0"/>
        </a:defRPr>
      </a:lvl8pPr>
      <a:lvl9pPr marL="1828800" algn="ctr" rtl="0" fontAlgn="base">
        <a:spcBef>
          <a:spcPct val="0"/>
        </a:spcBef>
        <a:spcAft>
          <a:spcPct val="0"/>
        </a:spcAft>
        <a:defRPr sz="4400" b="1">
          <a:solidFill>
            <a:srgbClr val="008000"/>
          </a:solidFill>
          <a:latin typeface="Arial" charset="0"/>
        </a:defRPr>
      </a:lvl9pPr>
    </p:titleStyle>
    <p:bodyStyle>
      <a:lvl1pPr marL="342900" indent="-342900" algn="l" rtl="0" eaLnBrk="0" fontAlgn="base" hangingPunct="0">
        <a:spcBef>
          <a:spcPct val="20000"/>
        </a:spcBef>
        <a:spcAft>
          <a:spcPct val="0"/>
        </a:spcAft>
        <a:buClr>
          <a:srgbClr val="008000"/>
        </a:buClr>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304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BE7DC4C5-7F26-4D42-9F98-B731A44DB279}" type="slidenum">
              <a:rPr lang="en-US" altLang="en-US"/>
              <a:pPr/>
              <a:t>‹#›</a:t>
            </a:fld>
            <a:endParaRPr lang="en-US" altLang="en-US"/>
          </a:p>
        </p:txBody>
      </p:sp>
      <p:sp>
        <p:nvSpPr>
          <p:cNvPr id="2055" name="Line 7"/>
          <p:cNvSpPr>
            <a:spLocks noChangeShapeType="1"/>
          </p:cNvSpPr>
          <p:nvPr userDrawn="1"/>
        </p:nvSpPr>
        <p:spPr bwMode="auto">
          <a:xfrm>
            <a:off x="0" y="1447800"/>
            <a:ext cx="8686800" cy="0"/>
          </a:xfrm>
          <a:prstGeom prst="line">
            <a:avLst/>
          </a:prstGeom>
          <a:noFill/>
          <a:ln w="38100">
            <a:solidFill>
              <a:srgbClr val="008000"/>
            </a:solidFill>
            <a:round/>
            <a:headEnd/>
            <a:tailEnd/>
          </a:ln>
        </p:spPr>
        <p:txBody>
          <a:bodyPr/>
          <a:lstStyle/>
          <a:p>
            <a:pPr>
              <a:defRPr/>
            </a:pPr>
            <a:endParaRPr lang="en-US">
              <a:latin typeface="Arial" charset="0"/>
              <a:cs typeface="Arial" charset="0"/>
            </a:endParaRPr>
          </a:p>
        </p:txBody>
      </p:sp>
    </p:spTree>
    <p:extLst>
      <p:ext uri="{BB962C8B-B14F-4D97-AF65-F5344CB8AC3E}">
        <p14:creationId xmlns:p14="http://schemas.microsoft.com/office/powerpoint/2010/main" val="2328961448"/>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Lst>
  <p:txStyles>
    <p:titleStyle>
      <a:lvl1pPr algn="ctr" rtl="0" eaLnBrk="0" fontAlgn="base" hangingPunct="0">
        <a:spcBef>
          <a:spcPct val="0"/>
        </a:spcBef>
        <a:spcAft>
          <a:spcPct val="0"/>
        </a:spcAft>
        <a:defRPr sz="4400" b="1">
          <a:solidFill>
            <a:srgbClr val="008000"/>
          </a:solidFill>
          <a:latin typeface="+mj-lt"/>
          <a:ea typeface="+mj-ea"/>
          <a:cs typeface="+mj-cs"/>
        </a:defRPr>
      </a:lvl1pPr>
      <a:lvl2pPr algn="ctr" rtl="0" eaLnBrk="0" fontAlgn="base" hangingPunct="0">
        <a:spcBef>
          <a:spcPct val="0"/>
        </a:spcBef>
        <a:spcAft>
          <a:spcPct val="0"/>
        </a:spcAft>
        <a:defRPr sz="4400" b="1">
          <a:solidFill>
            <a:srgbClr val="008000"/>
          </a:solidFill>
          <a:latin typeface="Arial" charset="0"/>
        </a:defRPr>
      </a:lvl2pPr>
      <a:lvl3pPr algn="ctr" rtl="0" eaLnBrk="0" fontAlgn="base" hangingPunct="0">
        <a:spcBef>
          <a:spcPct val="0"/>
        </a:spcBef>
        <a:spcAft>
          <a:spcPct val="0"/>
        </a:spcAft>
        <a:defRPr sz="4400" b="1">
          <a:solidFill>
            <a:srgbClr val="008000"/>
          </a:solidFill>
          <a:latin typeface="Arial" charset="0"/>
        </a:defRPr>
      </a:lvl3pPr>
      <a:lvl4pPr algn="ctr" rtl="0" eaLnBrk="0" fontAlgn="base" hangingPunct="0">
        <a:spcBef>
          <a:spcPct val="0"/>
        </a:spcBef>
        <a:spcAft>
          <a:spcPct val="0"/>
        </a:spcAft>
        <a:defRPr sz="4400" b="1">
          <a:solidFill>
            <a:srgbClr val="008000"/>
          </a:solidFill>
          <a:latin typeface="Arial" charset="0"/>
        </a:defRPr>
      </a:lvl4pPr>
      <a:lvl5pPr algn="ctr" rtl="0" eaLnBrk="0" fontAlgn="base" hangingPunct="0">
        <a:spcBef>
          <a:spcPct val="0"/>
        </a:spcBef>
        <a:spcAft>
          <a:spcPct val="0"/>
        </a:spcAft>
        <a:defRPr sz="4400" b="1">
          <a:solidFill>
            <a:srgbClr val="008000"/>
          </a:solidFill>
          <a:latin typeface="Arial" charset="0"/>
        </a:defRPr>
      </a:lvl5pPr>
      <a:lvl6pPr marL="457200" algn="ctr" rtl="0" fontAlgn="base">
        <a:spcBef>
          <a:spcPct val="0"/>
        </a:spcBef>
        <a:spcAft>
          <a:spcPct val="0"/>
        </a:spcAft>
        <a:defRPr sz="4400" b="1">
          <a:solidFill>
            <a:srgbClr val="008000"/>
          </a:solidFill>
          <a:latin typeface="Arial" charset="0"/>
        </a:defRPr>
      </a:lvl6pPr>
      <a:lvl7pPr marL="914400" algn="ctr" rtl="0" fontAlgn="base">
        <a:spcBef>
          <a:spcPct val="0"/>
        </a:spcBef>
        <a:spcAft>
          <a:spcPct val="0"/>
        </a:spcAft>
        <a:defRPr sz="4400" b="1">
          <a:solidFill>
            <a:srgbClr val="008000"/>
          </a:solidFill>
          <a:latin typeface="Arial" charset="0"/>
        </a:defRPr>
      </a:lvl7pPr>
      <a:lvl8pPr marL="1371600" algn="ctr" rtl="0" fontAlgn="base">
        <a:spcBef>
          <a:spcPct val="0"/>
        </a:spcBef>
        <a:spcAft>
          <a:spcPct val="0"/>
        </a:spcAft>
        <a:defRPr sz="4400" b="1">
          <a:solidFill>
            <a:srgbClr val="008000"/>
          </a:solidFill>
          <a:latin typeface="Arial" charset="0"/>
        </a:defRPr>
      </a:lvl8pPr>
      <a:lvl9pPr marL="1828800" algn="ctr" rtl="0" fontAlgn="base">
        <a:spcBef>
          <a:spcPct val="0"/>
        </a:spcBef>
        <a:spcAft>
          <a:spcPct val="0"/>
        </a:spcAft>
        <a:defRPr sz="4400" b="1">
          <a:solidFill>
            <a:srgbClr val="008000"/>
          </a:solidFill>
          <a:latin typeface="Arial" charset="0"/>
        </a:defRPr>
      </a:lvl9pPr>
    </p:titleStyle>
    <p:bodyStyle>
      <a:lvl1pPr marL="342900" indent="-342900" algn="l" rtl="0" eaLnBrk="0" fontAlgn="base" hangingPunct="0">
        <a:spcBef>
          <a:spcPct val="20000"/>
        </a:spcBef>
        <a:spcAft>
          <a:spcPct val="0"/>
        </a:spcAft>
        <a:buClr>
          <a:srgbClr val="008000"/>
        </a:buClr>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304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52188489-149D-4E21-813D-D59E4ABEF119}" type="slidenum">
              <a:rPr lang="en-US" altLang="en-US"/>
              <a:pPr/>
              <a:t>‹#›</a:t>
            </a:fld>
            <a:endParaRPr lang="en-US" altLang="en-US"/>
          </a:p>
        </p:txBody>
      </p:sp>
      <p:sp>
        <p:nvSpPr>
          <p:cNvPr id="4103" name="Line 7"/>
          <p:cNvSpPr>
            <a:spLocks noChangeShapeType="1"/>
          </p:cNvSpPr>
          <p:nvPr userDrawn="1"/>
        </p:nvSpPr>
        <p:spPr bwMode="auto">
          <a:xfrm>
            <a:off x="0" y="1447800"/>
            <a:ext cx="8686800" cy="0"/>
          </a:xfrm>
          <a:prstGeom prst="line">
            <a:avLst/>
          </a:prstGeom>
          <a:noFill/>
          <a:ln w="38100">
            <a:solidFill>
              <a:srgbClr val="008000"/>
            </a:solidFill>
            <a:round/>
            <a:headEnd/>
            <a:tailEnd/>
          </a:ln>
        </p:spPr>
        <p:txBody>
          <a:bodyPr/>
          <a:lstStyle/>
          <a:p>
            <a:pPr>
              <a:defRPr/>
            </a:pPr>
            <a:endParaRPr lang="en-US">
              <a:latin typeface="Arial" charset="0"/>
              <a:cs typeface="Arial" charset="0"/>
            </a:endParaRPr>
          </a:p>
        </p:txBody>
      </p:sp>
    </p:spTree>
    <p:extLst>
      <p:ext uri="{BB962C8B-B14F-4D97-AF65-F5344CB8AC3E}">
        <p14:creationId xmlns:p14="http://schemas.microsoft.com/office/powerpoint/2010/main" val="378132577"/>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Lst>
  <p:txStyles>
    <p:titleStyle>
      <a:lvl1pPr algn="ctr" rtl="0" eaLnBrk="0" fontAlgn="base" hangingPunct="0">
        <a:spcBef>
          <a:spcPct val="0"/>
        </a:spcBef>
        <a:spcAft>
          <a:spcPct val="0"/>
        </a:spcAft>
        <a:defRPr sz="4400" b="1">
          <a:solidFill>
            <a:srgbClr val="008000"/>
          </a:solidFill>
          <a:latin typeface="+mj-lt"/>
          <a:ea typeface="+mj-ea"/>
          <a:cs typeface="+mj-cs"/>
        </a:defRPr>
      </a:lvl1pPr>
      <a:lvl2pPr algn="ctr" rtl="0" eaLnBrk="0" fontAlgn="base" hangingPunct="0">
        <a:spcBef>
          <a:spcPct val="0"/>
        </a:spcBef>
        <a:spcAft>
          <a:spcPct val="0"/>
        </a:spcAft>
        <a:defRPr sz="4400" b="1">
          <a:solidFill>
            <a:srgbClr val="008000"/>
          </a:solidFill>
          <a:latin typeface="Arial" charset="0"/>
        </a:defRPr>
      </a:lvl2pPr>
      <a:lvl3pPr algn="ctr" rtl="0" eaLnBrk="0" fontAlgn="base" hangingPunct="0">
        <a:spcBef>
          <a:spcPct val="0"/>
        </a:spcBef>
        <a:spcAft>
          <a:spcPct val="0"/>
        </a:spcAft>
        <a:defRPr sz="4400" b="1">
          <a:solidFill>
            <a:srgbClr val="008000"/>
          </a:solidFill>
          <a:latin typeface="Arial" charset="0"/>
        </a:defRPr>
      </a:lvl3pPr>
      <a:lvl4pPr algn="ctr" rtl="0" eaLnBrk="0" fontAlgn="base" hangingPunct="0">
        <a:spcBef>
          <a:spcPct val="0"/>
        </a:spcBef>
        <a:spcAft>
          <a:spcPct val="0"/>
        </a:spcAft>
        <a:defRPr sz="4400" b="1">
          <a:solidFill>
            <a:srgbClr val="008000"/>
          </a:solidFill>
          <a:latin typeface="Arial" charset="0"/>
        </a:defRPr>
      </a:lvl4pPr>
      <a:lvl5pPr algn="ctr" rtl="0" eaLnBrk="0" fontAlgn="base" hangingPunct="0">
        <a:spcBef>
          <a:spcPct val="0"/>
        </a:spcBef>
        <a:spcAft>
          <a:spcPct val="0"/>
        </a:spcAft>
        <a:defRPr sz="4400" b="1">
          <a:solidFill>
            <a:srgbClr val="008000"/>
          </a:solidFill>
          <a:latin typeface="Arial" charset="0"/>
        </a:defRPr>
      </a:lvl5pPr>
      <a:lvl6pPr marL="457200" algn="ctr" rtl="0" fontAlgn="base">
        <a:spcBef>
          <a:spcPct val="0"/>
        </a:spcBef>
        <a:spcAft>
          <a:spcPct val="0"/>
        </a:spcAft>
        <a:defRPr sz="4400" b="1">
          <a:solidFill>
            <a:srgbClr val="008000"/>
          </a:solidFill>
          <a:latin typeface="Arial" charset="0"/>
        </a:defRPr>
      </a:lvl6pPr>
      <a:lvl7pPr marL="914400" algn="ctr" rtl="0" fontAlgn="base">
        <a:spcBef>
          <a:spcPct val="0"/>
        </a:spcBef>
        <a:spcAft>
          <a:spcPct val="0"/>
        </a:spcAft>
        <a:defRPr sz="4400" b="1">
          <a:solidFill>
            <a:srgbClr val="008000"/>
          </a:solidFill>
          <a:latin typeface="Arial" charset="0"/>
        </a:defRPr>
      </a:lvl7pPr>
      <a:lvl8pPr marL="1371600" algn="ctr" rtl="0" fontAlgn="base">
        <a:spcBef>
          <a:spcPct val="0"/>
        </a:spcBef>
        <a:spcAft>
          <a:spcPct val="0"/>
        </a:spcAft>
        <a:defRPr sz="4400" b="1">
          <a:solidFill>
            <a:srgbClr val="008000"/>
          </a:solidFill>
          <a:latin typeface="Arial" charset="0"/>
        </a:defRPr>
      </a:lvl8pPr>
      <a:lvl9pPr marL="1828800" algn="ctr" rtl="0" fontAlgn="base">
        <a:spcBef>
          <a:spcPct val="0"/>
        </a:spcBef>
        <a:spcAft>
          <a:spcPct val="0"/>
        </a:spcAft>
        <a:defRPr sz="4400" b="1">
          <a:solidFill>
            <a:srgbClr val="008000"/>
          </a:solidFill>
          <a:latin typeface="Arial" charset="0"/>
        </a:defRPr>
      </a:lvl9pPr>
    </p:titleStyle>
    <p:bodyStyle>
      <a:lvl1pPr marL="342900" indent="-342900" algn="l" rtl="0" eaLnBrk="0" fontAlgn="base" hangingPunct="0">
        <a:spcBef>
          <a:spcPct val="20000"/>
        </a:spcBef>
        <a:spcAft>
          <a:spcPct val="0"/>
        </a:spcAft>
        <a:buClr>
          <a:srgbClr val="008000"/>
        </a:buClr>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304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25911D30-7AC9-4C55-8FAB-D5C592998BA3}" type="slidenum">
              <a:rPr lang="en-US" altLang="en-US"/>
              <a:pPr/>
              <a:t>‹#›</a:t>
            </a:fld>
            <a:endParaRPr lang="en-US" altLang="en-US"/>
          </a:p>
        </p:txBody>
      </p:sp>
      <p:sp>
        <p:nvSpPr>
          <p:cNvPr id="3079" name="Line 7"/>
          <p:cNvSpPr>
            <a:spLocks noChangeShapeType="1"/>
          </p:cNvSpPr>
          <p:nvPr userDrawn="1"/>
        </p:nvSpPr>
        <p:spPr bwMode="auto">
          <a:xfrm>
            <a:off x="0" y="1447800"/>
            <a:ext cx="8686800" cy="0"/>
          </a:xfrm>
          <a:prstGeom prst="line">
            <a:avLst/>
          </a:prstGeom>
          <a:noFill/>
          <a:ln w="38100">
            <a:solidFill>
              <a:srgbClr val="008000"/>
            </a:solidFill>
            <a:round/>
            <a:headEnd/>
            <a:tailEnd/>
          </a:ln>
        </p:spPr>
        <p:txBody>
          <a:bodyPr/>
          <a:lstStyle/>
          <a:p>
            <a:pPr>
              <a:defRPr/>
            </a:pPr>
            <a:endParaRPr lang="en-US">
              <a:latin typeface="Arial" charset="0"/>
              <a:cs typeface="Arial" charset="0"/>
            </a:endParaRPr>
          </a:p>
        </p:txBody>
      </p:sp>
    </p:spTree>
    <p:extLst>
      <p:ext uri="{BB962C8B-B14F-4D97-AF65-F5344CB8AC3E}">
        <p14:creationId xmlns:p14="http://schemas.microsoft.com/office/powerpoint/2010/main" val="2126185473"/>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Lst>
  <p:txStyles>
    <p:titleStyle>
      <a:lvl1pPr algn="ctr" rtl="0" eaLnBrk="0" fontAlgn="base" hangingPunct="0">
        <a:spcBef>
          <a:spcPct val="0"/>
        </a:spcBef>
        <a:spcAft>
          <a:spcPct val="0"/>
        </a:spcAft>
        <a:defRPr sz="4400" b="1">
          <a:solidFill>
            <a:srgbClr val="008000"/>
          </a:solidFill>
          <a:latin typeface="+mj-lt"/>
          <a:ea typeface="+mj-ea"/>
          <a:cs typeface="+mj-cs"/>
        </a:defRPr>
      </a:lvl1pPr>
      <a:lvl2pPr algn="ctr" rtl="0" eaLnBrk="0" fontAlgn="base" hangingPunct="0">
        <a:spcBef>
          <a:spcPct val="0"/>
        </a:spcBef>
        <a:spcAft>
          <a:spcPct val="0"/>
        </a:spcAft>
        <a:defRPr sz="4400" b="1">
          <a:solidFill>
            <a:srgbClr val="008000"/>
          </a:solidFill>
          <a:latin typeface="Arial" charset="0"/>
        </a:defRPr>
      </a:lvl2pPr>
      <a:lvl3pPr algn="ctr" rtl="0" eaLnBrk="0" fontAlgn="base" hangingPunct="0">
        <a:spcBef>
          <a:spcPct val="0"/>
        </a:spcBef>
        <a:spcAft>
          <a:spcPct val="0"/>
        </a:spcAft>
        <a:defRPr sz="4400" b="1">
          <a:solidFill>
            <a:srgbClr val="008000"/>
          </a:solidFill>
          <a:latin typeface="Arial" charset="0"/>
        </a:defRPr>
      </a:lvl3pPr>
      <a:lvl4pPr algn="ctr" rtl="0" eaLnBrk="0" fontAlgn="base" hangingPunct="0">
        <a:spcBef>
          <a:spcPct val="0"/>
        </a:spcBef>
        <a:spcAft>
          <a:spcPct val="0"/>
        </a:spcAft>
        <a:defRPr sz="4400" b="1">
          <a:solidFill>
            <a:srgbClr val="008000"/>
          </a:solidFill>
          <a:latin typeface="Arial" charset="0"/>
        </a:defRPr>
      </a:lvl4pPr>
      <a:lvl5pPr algn="ctr" rtl="0" eaLnBrk="0" fontAlgn="base" hangingPunct="0">
        <a:spcBef>
          <a:spcPct val="0"/>
        </a:spcBef>
        <a:spcAft>
          <a:spcPct val="0"/>
        </a:spcAft>
        <a:defRPr sz="4400" b="1">
          <a:solidFill>
            <a:srgbClr val="008000"/>
          </a:solidFill>
          <a:latin typeface="Arial" charset="0"/>
        </a:defRPr>
      </a:lvl5pPr>
      <a:lvl6pPr marL="457200" algn="ctr" rtl="0" fontAlgn="base">
        <a:spcBef>
          <a:spcPct val="0"/>
        </a:spcBef>
        <a:spcAft>
          <a:spcPct val="0"/>
        </a:spcAft>
        <a:defRPr sz="4400" b="1">
          <a:solidFill>
            <a:srgbClr val="008000"/>
          </a:solidFill>
          <a:latin typeface="Arial" charset="0"/>
        </a:defRPr>
      </a:lvl6pPr>
      <a:lvl7pPr marL="914400" algn="ctr" rtl="0" fontAlgn="base">
        <a:spcBef>
          <a:spcPct val="0"/>
        </a:spcBef>
        <a:spcAft>
          <a:spcPct val="0"/>
        </a:spcAft>
        <a:defRPr sz="4400" b="1">
          <a:solidFill>
            <a:srgbClr val="008000"/>
          </a:solidFill>
          <a:latin typeface="Arial" charset="0"/>
        </a:defRPr>
      </a:lvl7pPr>
      <a:lvl8pPr marL="1371600" algn="ctr" rtl="0" fontAlgn="base">
        <a:spcBef>
          <a:spcPct val="0"/>
        </a:spcBef>
        <a:spcAft>
          <a:spcPct val="0"/>
        </a:spcAft>
        <a:defRPr sz="4400" b="1">
          <a:solidFill>
            <a:srgbClr val="008000"/>
          </a:solidFill>
          <a:latin typeface="Arial" charset="0"/>
        </a:defRPr>
      </a:lvl8pPr>
      <a:lvl9pPr marL="1828800" algn="ctr" rtl="0" fontAlgn="base">
        <a:spcBef>
          <a:spcPct val="0"/>
        </a:spcBef>
        <a:spcAft>
          <a:spcPct val="0"/>
        </a:spcAft>
        <a:defRPr sz="4400" b="1">
          <a:solidFill>
            <a:srgbClr val="008000"/>
          </a:solidFill>
          <a:latin typeface="Arial" charset="0"/>
        </a:defRPr>
      </a:lvl9pPr>
    </p:titleStyle>
    <p:bodyStyle>
      <a:lvl1pPr marL="342900" indent="-342900" algn="l" rtl="0" eaLnBrk="0" fontAlgn="base" hangingPunct="0">
        <a:spcBef>
          <a:spcPct val="20000"/>
        </a:spcBef>
        <a:spcAft>
          <a:spcPct val="0"/>
        </a:spcAft>
        <a:buClr>
          <a:srgbClr val="008000"/>
        </a:buClr>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304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6912A02-B868-4344-9EE2-B68275626D8B}" type="slidenum">
              <a:rPr lang="en-US">
                <a:solidFill>
                  <a:srgbClr val="000000"/>
                </a:solidFill>
              </a:rPr>
              <a:pPr>
                <a:defRPr/>
              </a:pPr>
              <a:t>‹#›</a:t>
            </a:fld>
            <a:endParaRPr lang="en-US">
              <a:solidFill>
                <a:srgbClr val="000000"/>
              </a:solidFill>
            </a:endParaRPr>
          </a:p>
        </p:txBody>
      </p:sp>
      <p:sp>
        <p:nvSpPr>
          <p:cNvPr id="1031" name="Line 7"/>
          <p:cNvSpPr>
            <a:spLocks noChangeShapeType="1"/>
          </p:cNvSpPr>
          <p:nvPr userDrawn="1"/>
        </p:nvSpPr>
        <p:spPr bwMode="auto">
          <a:xfrm>
            <a:off x="0" y="1447800"/>
            <a:ext cx="8686800" cy="0"/>
          </a:xfrm>
          <a:prstGeom prst="line">
            <a:avLst/>
          </a:prstGeom>
          <a:noFill/>
          <a:ln w="38100">
            <a:solidFill>
              <a:srgbClr val="008000"/>
            </a:solidFill>
            <a:round/>
            <a:headEnd/>
            <a:tailEnd/>
          </a:ln>
          <a:effectLst/>
        </p:spPr>
        <p:txBody>
          <a:bodyPr/>
          <a:lstStyle/>
          <a:p>
            <a:pPr>
              <a:defRPr/>
            </a:pPr>
            <a:endParaRPr lang="en-US">
              <a:solidFill>
                <a:srgbClr val="000000"/>
              </a:solidFill>
            </a:endParaRPr>
          </a:p>
        </p:txBody>
      </p:sp>
    </p:spTree>
    <p:extLst>
      <p:ext uri="{BB962C8B-B14F-4D97-AF65-F5344CB8AC3E}">
        <p14:creationId xmlns:p14="http://schemas.microsoft.com/office/powerpoint/2010/main" val="752679612"/>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Lst>
  <p:txStyles>
    <p:titleStyle>
      <a:lvl1pPr algn="ctr" rtl="0" eaLnBrk="0" fontAlgn="base" hangingPunct="0">
        <a:spcBef>
          <a:spcPct val="0"/>
        </a:spcBef>
        <a:spcAft>
          <a:spcPct val="0"/>
        </a:spcAft>
        <a:defRPr sz="4400" b="1">
          <a:solidFill>
            <a:srgbClr val="008000"/>
          </a:solidFill>
          <a:latin typeface="+mj-lt"/>
          <a:ea typeface="+mj-ea"/>
          <a:cs typeface="+mj-cs"/>
        </a:defRPr>
      </a:lvl1pPr>
      <a:lvl2pPr algn="ctr" rtl="0" eaLnBrk="0" fontAlgn="base" hangingPunct="0">
        <a:spcBef>
          <a:spcPct val="0"/>
        </a:spcBef>
        <a:spcAft>
          <a:spcPct val="0"/>
        </a:spcAft>
        <a:defRPr sz="4400" b="1">
          <a:solidFill>
            <a:srgbClr val="008000"/>
          </a:solidFill>
          <a:latin typeface="Arial" charset="0"/>
        </a:defRPr>
      </a:lvl2pPr>
      <a:lvl3pPr algn="ctr" rtl="0" eaLnBrk="0" fontAlgn="base" hangingPunct="0">
        <a:spcBef>
          <a:spcPct val="0"/>
        </a:spcBef>
        <a:spcAft>
          <a:spcPct val="0"/>
        </a:spcAft>
        <a:defRPr sz="4400" b="1">
          <a:solidFill>
            <a:srgbClr val="008000"/>
          </a:solidFill>
          <a:latin typeface="Arial" charset="0"/>
        </a:defRPr>
      </a:lvl3pPr>
      <a:lvl4pPr algn="ctr" rtl="0" eaLnBrk="0" fontAlgn="base" hangingPunct="0">
        <a:spcBef>
          <a:spcPct val="0"/>
        </a:spcBef>
        <a:spcAft>
          <a:spcPct val="0"/>
        </a:spcAft>
        <a:defRPr sz="4400" b="1">
          <a:solidFill>
            <a:srgbClr val="008000"/>
          </a:solidFill>
          <a:latin typeface="Arial" charset="0"/>
        </a:defRPr>
      </a:lvl4pPr>
      <a:lvl5pPr algn="ctr" rtl="0" eaLnBrk="0" fontAlgn="base" hangingPunct="0">
        <a:spcBef>
          <a:spcPct val="0"/>
        </a:spcBef>
        <a:spcAft>
          <a:spcPct val="0"/>
        </a:spcAft>
        <a:defRPr sz="4400" b="1">
          <a:solidFill>
            <a:srgbClr val="008000"/>
          </a:solidFill>
          <a:latin typeface="Arial" charset="0"/>
        </a:defRPr>
      </a:lvl5pPr>
      <a:lvl6pPr marL="457200" algn="ctr" rtl="0" fontAlgn="base">
        <a:spcBef>
          <a:spcPct val="0"/>
        </a:spcBef>
        <a:spcAft>
          <a:spcPct val="0"/>
        </a:spcAft>
        <a:defRPr sz="4400" b="1">
          <a:solidFill>
            <a:srgbClr val="008000"/>
          </a:solidFill>
          <a:latin typeface="Arial" charset="0"/>
        </a:defRPr>
      </a:lvl6pPr>
      <a:lvl7pPr marL="914400" algn="ctr" rtl="0" fontAlgn="base">
        <a:spcBef>
          <a:spcPct val="0"/>
        </a:spcBef>
        <a:spcAft>
          <a:spcPct val="0"/>
        </a:spcAft>
        <a:defRPr sz="4400" b="1">
          <a:solidFill>
            <a:srgbClr val="008000"/>
          </a:solidFill>
          <a:latin typeface="Arial" charset="0"/>
        </a:defRPr>
      </a:lvl7pPr>
      <a:lvl8pPr marL="1371600" algn="ctr" rtl="0" fontAlgn="base">
        <a:spcBef>
          <a:spcPct val="0"/>
        </a:spcBef>
        <a:spcAft>
          <a:spcPct val="0"/>
        </a:spcAft>
        <a:defRPr sz="4400" b="1">
          <a:solidFill>
            <a:srgbClr val="008000"/>
          </a:solidFill>
          <a:latin typeface="Arial" charset="0"/>
        </a:defRPr>
      </a:lvl8pPr>
      <a:lvl9pPr marL="1828800" algn="ctr" rtl="0" fontAlgn="base">
        <a:spcBef>
          <a:spcPct val="0"/>
        </a:spcBef>
        <a:spcAft>
          <a:spcPct val="0"/>
        </a:spcAft>
        <a:defRPr sz="4400" b="1">
          <a:solidFill>
            <a:srgbClr val="008000"/>
          </a:solidFill>
          <a:latin typeface="Arial" charset="0"/>
        </a:defRPr>
      </a:lvl9pPr>
    </p:titleStyle>
    <p:bodyStyle>
      <a:lvl1pPr marL="342900" indent="-342900" algn="l" rtl="0" eaLnBrk="0" fontAlgn="base" hangingPunct="0">
        <a:spcBef>
          <a:spcPct val="20000"/>
        </a:spcBef>
        <a:spcAft>
          <a:spcPct val="0"/>
        </a:spcAft>
        <a:buClr>
          <a:srgbClr val="008000"/>
        </a:buClr>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gif"/><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5.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6.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86.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86.xml"/><Relationship Id="rId1" Type="http://schemas.openxmlformats.org/officeDocument/2006/relationships/tags" Target="../tags/tag2.xml"/><Relationship Id="rId5" Type="http://schemas.openxmlformats.org/officeDocument/2006/relationships/image" Target="../media/image44.png"/><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6.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6.xml"/></Relationships>
</file>

<file path=ppt/slides/_rels/slide4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86.xml"/><Relationship Id="rId5" Type="http://schemas.openxmlformats.org/officeDocument/2006/relationships/image" Target="../media/image22.gif"/><Relationship Id="rId4" Type="http://schemas.openxmlformats.org/officeDocument/2006/relationships/image" Target="../media/image21.jpeg"/></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etland03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867400"/>
          </a:xfrm>
          <a:prstGeom prst="rect">
            <a:avLst/>
          </a:prstGeom>
          <a:noFill/>
          <a:ln w="9525">
            <a:noFill/>
            <a:miter lim="800000"/>
            <a:headEnd/>
            <a:tailEnd/>
          </a:ln>
        </p:spPr>
      </p:pic>
      <p:sp>
        <p:nvSpPr>
          <p:cNvPr id="2" name="Title 1"/>
          <p:cNvSpPr>
            <a:spLocks noGrp="1"/>
          </p:cNvSpPr>
          <p:nvPr>
            <p:ph type="title"/>
          </p:nvPr>
        </p:nvSpPr>
        <p:spPr/>
        <p:txBody>
          <a:bodyPr/>
          <a:lstStyle/>
          <a:p>
            <a:r>
              <a:rPr lang="en-US" sz="4000" dirty="0" smtClean="0">
                <a:solidFill>
                  <a:srgbClr val="1E7709"/>
                </a:solidFill>
              </a:rPr>
              <a:t>Conservation Practices to Reduce Nutrients in Water</a:t>
            </a:r>
            <a:endParaRPr lang="en-US" sz="4000" dirty="0">
              <a:solidFill>
                <a:srgbClr val="1E7709"/>
              </a:solidFill>
            </a:endParaRPr>
          </a:p>
        </p:txBody>
      </p:sp>
      <p:sp>
        <p:nvSpPr>
          <p:cNvPr id="3" name="Content Placeholder 2"/>
          <p:cNvSpPr>
            <a:spLocks noGrp="1"/>
          </p:cNvSpPr>
          <p:nvPr>
            <p:ph idx="1"/>
          </p:nvPr>
        </p:nvSpPr>
        <p:spPr/>
        <p:txBody>
          <a:bodyPr/>
          <a:lstStyle/>
          <a:p>
            <a:endParaRPr lang="en-US" dirty="0"/>
          </a:p>
        </p:txBody>
      </p:sp>
      <p:sp>
        <p:nvSpPr>
          <p:cNvPr id="5" name="TextBox 5"/>
          <p:cNvSpPr txBox="1">
            <a:spLocks noChangeArrowheads="1"/>
          </p:cNvSpPr>
          <p:nvPr/>
        </p:nvSpPr>
        <p:spPr bwMode="auto">
          <a:xfrm>
            <a:off x="1066800" y="3810000"/>
            <a:ext cx="6629400" cy="1569660"/>
          </a:xfrm>
          <a:prstGeom prst="rect">
            <a:avLst/>
          </a:prstGeom>
          <a:solidFill>
            <a:srgbClr val="273A00">
              <a:alpha val="38823"/>
            </a:srgbClr>
          </a:solidFill>
          <a:ln w="9525">
            <a:noFill/>
            <a:miter lim="800000"/>
            <a:headEnd/>
            <a:tailEnd/>
          </a:ln>
        </p:spPr>
        <p:txBody>
          <a:bodyPr wrap="square">
            <a:spAutoFit/>
          </a:bodyPr>
          <a:lstStyle/>
          <a:p>
            <a:pPr algn="ctr" eaLnBrk="1" hangingPunct="1"/>
            <a:r>
              <a:rPr lang="en-US" altLang="en-US" sz="2400" b="1" dirty="0">
                <a:solidFill>
                  <a:schemeClr val="bg1"/>
                </a:solidFill>
              </a:rPr>
              <a:t>Jane </a:t>
            </a:r>
            <a:r>
              <a:rPr lang="en-US" altLang="en-US" sz="2400" b="1" dirty="0" smtClean="0">
                <a:solidFill>
                  <a:schemeClr val="bg1"/>
                </a:solidFill>
              </a:rPr>
              <a:t>Frankenberger </a:t>
            </a:r>
          </a:p>
          <a:p>
            <a:pPr algn="ctr" eaLnBrk="1" hangingPunct="1"/>
            <a:r>
              <a:rPr lang="en-US" altLang="en-US" sz="2400" dirty="0" smtClean="0">
                <a:solidFill>
                  <a:schemeClr val="bg1"/>
                </a:solidFill>
              </a:rPr>
              <a:t>Professor and Extension Agricultural Engineer</a:t>
            </a:r>
            <a:r>
              <a:rPr lang="en-US" altLang="en-US" sz="2400" dirty="0">
                <a:solidFill>
                  <a:schemeClr val="bg1"/>
                </a:solidFill>
              </a:rPr>
              <a:t/>
            </a:r>
            <a:br>
              <a:rPr lang="en-US" altLang="en-US" sz="2400" dirty="0">
                <a:solidFill>
                  <a:schemeClr val="bg1"/>
                </a:solidFill>
              </a:rPr>
            </a:br>
            <a:r>
              <a:rPr lang="en-US" altLang="en-US" sz="2400" b="1" dirty="0">
                <a:solidFill>
                  <a:schemeClr val="bg1"/>
                </a:solidFill>
              </a:rPr>
              <a:t>Agricultural &amp; Biological Engineering</a:t>
            </a:r>
            <a:br>
              <a:rPr lang="en-US" altLang="en-US" sz="2400" b="1" dirty="0">
                <a:solidFill>
                  <a:schemeClr val="bg1"/>
                </a:solidFill>
              </a:rPr>
            </a:br>
            <a:r>
              <a:rPr lang="en-US" altLang="en-US" sz="2400" b="1" dirty="0">
                <a:solidFill>
                  <a:schemeClr val="bg1"/>
                </a:solidFill>
              </a:rPr>
              <a:t>Purdue University</a:t>
            </a:r>
          </a:p>
        </p:txBody>
      </p:sp>
    </p:spTree>
    <p:extLst>
      <p:ext uri="{BB962C8B-B14F-4D97-AF65-F5344CB8AC3E}">
        <p14:creationId xmlns:p14="http://schemas.microsoft.com/office/powerpoint/2010/main" val="15810535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p:txBody>
          <a:bodyPr/>
          <a:lstStyle/>
          <a:p>
            <a:pPr eaLnBrk="1" hangingPunct="1"/>
            <a:endParaRPr lang="en-US" altLang="en-US" smtClean="0"/>
          </a:p>
        </p:txBody>
      </p:sp>
      <p:pic>
        <p:nvPicPr>
          <p:cNvPr id="27651" name="Content Placeholder 3" descr="IMG_1393.JPG"/>
          <p:cNvPicPr>
            <a:picLocks noGrp="1" noChangeAspect="1"/>
          </p:cNvPicPr>
          <p:nvPr>
            <p:ph idx="4294967295"/>
          </p:nvPr>
        </p:nvPicPr>
        <p:blipFill>
          <a:blip r:embed="rId5">
            <a:lum bright="12000"/>
            <a:extLst>
              <a:ext uri="{28A0092B-C50C-407E-A947-70E740481C1C}">
                <a14:useLocalDpi xmlns:a14="http://schemas.microsoft.com/office/drawing/2010/main" val="0"/>
              </a:ext>
            </a:extLst>
          </a:blip>
          <a:srcRect l="7317" t="16510" r="37398" b="28217"/>
          <a:stretch>
            <a:fillRect/>
          </a:stretch>
        </p:blipFill>
        <p:spPr>
          <a:xfrm>
            <a:off x="0" y="0"/>
            <a:ext cx="9144000" cy="6858000"/>
          </a:xfrm>
        </p:spPr>
      </p:pic>
      <p:sp>
        <p:nvSpPr>
          <p:cNvPr id="27652" name="Rectangle 2"/>
          <p:cNvSpPr>
            <a:spLocks noChangeArrowheads="1"/>
          </p:cNvSpPr>
          <p:nvPr/>
        </p:nvSpPr>
        <p:spPr bwMode="auto">
          <a:xfrm>
            <a:off x="446088" y="381000"/>
            <a:ext cx="85645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Tile drains exist on about half of Midwest farmland, and continue to be installed. </a:t>
            </a:r>
          </a:p>
        </p:txBody>
      </p:sp>
      <p:sp>
        <p:nvSpPr>
          <p:cNvPr id="27653" name="Rectangle 5"/>
          <p:cNvSpPr>
            <a:spLocks noChangeArrowheads="1"/>
          </p:cNvSpPr>
          <p:nvPr/>
        </p:nvSpPr>
        <p:spPr bwMode="auto">
          <a:xfrm>
            <a:off x="228600" y="1295400"/>
            <a:ext cx="8534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0" fontAlgn="base" latinLnBrk="0" hangingPunct="0">
              <a:lnSpc>
                <a:spcPct val="100000"/>
              </a:lnSpc>
              <a:spcBef>
                <a:spcPct val="20000"/>
              </a:spcBef>
              <a:spcAft>
                <a:spcPct val="0"/>
              </a:spcAft>
              <a:buClr>
                <a:srgbClr val="008000"/>
              </a:buClr>
              <a:buSzTx/>
              <a:buFont typeface="Wingdings" panose="05000000000000000000" pitchFamily="2" charset="2"/>
              <a:buChar char="n"/>
              <a:tabLst/>
              <a:defRPr/>
            </a:pPr>
            <a:endParaRPr kumimoji="0" lang="en-US" altLang="en-US" sz="2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654" name="Rectangle 7"/>
          <p:cNvSpPr>
            <a:spLocks noChangeArrowheads="1"/>
          </p:cNvSpPr>
          <p:nvPr/>
        </p:nvSpPr>
        <p:spPr bwMode="auto">
          <a:xfrm>
            <a:off x="457200" y="1143000"/>
            <a:ext cx="822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rgbClr val="008000"/>
              </a:buClr>
              <a:buSzTx/>
              <a:buFontTx/>
              <a:buNone/>
              <a:tabLst/>
              <a:defRPr/>
            </a:pPr>
            <a:endParaRPr kumimoji="0" lang="en-US" altLang="en-US" sz="2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8" name="~PP286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9633613"/>
      </p:ext>
    </p:extLst>
  </p:cSld>
  <p:clrMapOvr>
    <a:masterClrMapping/>
  </p:clrMapOvr>
  <p:transition advTm="2801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801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2" name="Picture 6" descr="wri_drainagetilemap"/>
          <p:cNvPicPr>
            <a:picLocks noGrp="1" noChangeAspect="1" noChangeArrowheads="1"/>
          </p:cNvPicPr>
          <p:nvPr>
            <p:ph idx="1"/>
          </p:nvPr>
        </p:nvPicPr>
        <p:blipFill>
          <a:blip r:embed="rId3" cstate="print"/>
          <a:srcRect/>
          <a:stretch>
            <a:fillRect/>
          </a:stretch>
        </p:blipFill>
        <p:spPr>
          <a:xfrm>
            <a:off x="0" y="1314450"/>
            <a:ext cx="8686800" cy="5543550"/>
          </a:xfrm>
        </p:spPr>
      </p:pic>
      <p:sp>
        <p:nvSpPr>
          <p:cNvPr id="10243" name="Rectangle 2"/>
          <p:cNvSpPr>
            <a:spLocks noGrp="1" noChangeArrowheads="1"/>
          </p:cNvSpPr>
          <p:nvPr>
            <p:ph type="title"/>
          </p:nvPr>
        </p:nvSpPr>
        <p:spPr>
          <a:xfrm>
            <a:off x="457200" y="304800"/>
            <a:ext cx="8077200" cy="1143000"/>
          </a:xfrm>
        </p:spPr>
        <p:txBody>
          <a:bodyPr/>
          <a:lstStyle/>
          <a:p>
            <a:pPr eaLnBrk="1" hangingPunct="1"/>
            <a:r>
              <a:rPr lang="en-US" sz="3200" b="0" dirty="0" smtClean="0"/>
              <a:t>The North Central Region has most of the nation’s tile drainage</a:t>
            </a:r>
            <a:r>
              <a:rPr lang="en-US" sz="4000" b="0" dirty="0" smtClean="0"/>
              <a:t>. </a:t>
            </a:r>
            <a:endParaRPr lang="en-US" sz="4000" b="0" dirty="0" smtClean="0"/>
          </a:p>
        </p:txBody>
      </p:sp>
      <p:sp>
        <p:nvSpPr>
          <p:cNvPr id="10244" name="Text Box 4"/>
          <p:cNvSpPr txBox="1">
            <a:spLocks noChangeArrowheads="1"/>
          </p:cNvSpPr>
          <p:nvPr/>
        </p:nvSpPr>
        <p:spPr bwMode="auto">
          <a:xfrm>
            <a:off x="3352800" y="6146800"/>
            <a:ext cx="5791200" cy="406400"/>
          </a:xfrm>
          <a:prstGeom prst="rect">
            <a:avLst/>
          </a:prstGeom>
          <a:noFill/>
          <a:ln w="9525">
            <a:solidFill>
              <a:schemeClr val="tx1"/>
            </a:solidFill>
            <a:miter lim="800000"/>
            <a:headEnd/>
            <a:tailEnd/>
          </a:ln>
        </p:spPr>
        <p:txBody>
          <a:bodyPr>
            <a:spAutoFit/>
          </a:bodyPr>
          <a:lstStyle/>
          <a:p>
            <a:pPr eaLnBrk="0" hangingPunct="0"/>
            <a:r>
              <a:rPr lang="en-US" sz="2000"/>
              <a:t>Source: Zachary Sugg, World Resources Institute</a:t>
            </a:r>
          </a:p>
        </p:txBody>
      </p:sp>
      <p:sp>
        <p:nvSpPr>
          <p:cNvPr id="10245" name="Text Box 8"/>
          <p:cNvSpPr txBox="1">
            <a:spLocks noChangeArrowheads="1"/>
          </p:cNvSpPr>
          <p:nvPr/>
        </p:nvSpPr>
        <p:spPr bwMode="auto">
          <a:xfrm>
            <a:off x="0" y="5105402"/>
            <a:ext cx="3048000" cy="366713"/>
          </a:xfrm>
          <a:prstGeom prst="rect">
            <a:avLst/>
          </a:prstGeom>
          <a:solidFill>
            <a:schemeClr val="bg1"/>
          </a:solidFill>
          <a:ln w="9525">
            <a:noFill/>
            <a:miter lim="800000"/>
            <a:headEnd/>
            <a:tailEnd/>
          </a:ln>
        </p:spPr>
        <p:txBody>
          <a:bodyPr>
            <a:spAutoFit/>
          </a:bodyPr>
          <a:lstStyle/>
          <a:p>
            <a:pPr>
              <a:spcBef>
                <a:spcPct val="50000"/>
              </a:spcBef>
            </a:pPr>
            <a:r>
              <a:rPr lang="en-US"/>
              <a:t>Percent of acres tile drained</a:t>
            </a:r>
          </a:p>
        </p:txBody>
      </p:sp>
      <p:sp>
        <p:nvSpPr>
          <p:cNvPr id="10246" name="Text Box 9"/>
          <p:cNvSpPr txBox="1">
            <a:spLocks noChangeArrowheads="1"/>
          </p:cNvSpPr>
          <p:nvPr/>
        </p:nvSpPr>
        <p:spPr bwMode="auto">
          <a:xfrm>
            <a:off x="685800" y="5486402"/>
            <a:ext cx="838200" cy="1190625"/>
          </a:xfrm>
          <a:prstGeom prst="rect">
            <a:avLst/>
          </a:prstGeom>
          <a:solidFill>
            <a:schemeClr val="bg1"/>
          </a:solidFill>
          <a:ln w="9525">
            <a:noFill/>
            <a:miter lim="800000"/>
            <a:headEnd/>
            <a:tailEnd/>
          </a:ln>
        </p:spPr>
        <p:txBody>
          <a:bodyPr>
            <a:spAutoFit/>
          </a:bodyPr>
          <a:lstStyle/>
          <a:p>
            <a:r>
              <a:rPr lang="en-US"/>
              <a:t>0-1%</a:t>
            </a:r>
          </a:p>
          <a:p>
            <a:endParaRPr lang="en-US"/>
          </a:p>
          <a:p>
            <a:endParaRPr lang="en-US"/>
          </a:p>
          <a:p>
            <a:r>
              <a:rPr lang="en-US"/>
              <a:t>&gt;55%</a:t>
            </a:r>
          </a:p>
        </p:txBody>
      </p:sp>
    </p:spTree>
    <p:extLst>
      <p:ext uri="{BB962C8B-B14F-4D97-AF65-F5344CB8AC3E}">
        <p14:creationId xmlns:p14="http://schemas.microsoft.com/office/powerpoint/2010/main" val="3297886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3" cstate="print"/>
          <a:srcRect l="754" r="10014"/>
          <a:stretch>
            <a:fillRect/>
          </a:stretch>
        </p:blipFill>
        <p:spPr bwMode="auto">
          <a:xfrm>
            <a:off x="0" y="1"/>
            <a:ext cx="9144000" cy="6858000"/>
          </a:xfrm>
          <a:prstGeom prst="rect">
            <a:avLst/>
          </a:prstGeom>
          <a:noFill/>
          <a:ln w="9525">
            <a:noFill/>
            <a:miter lim="800000"/>
            <a:headEnd/>
            <a:tailEnd/>
          </a:ln>
        </p:spPr>
      </p:pic>
      <p:sp>
        <p:nvSpPr>
          <p:cNvPr id="20483" name="Title 1"/>
          <p:cNvSpPr>
            <a:spLocks noGrp="1"/>
          </p:cNvSpPr>
          <p:nvPr>
            <p:ph type="title"/>
          </p:nvPr>
        </p:nvSpPr>
        <p:spPr>
          <a:xfrm>
            <a:off x="228600" y="762000"/>
            <a:ext cx="8763000" cy="1676400"/>
          </a:xfrm>
          <a:solidFill>
            <a:srgbClr val="FFFFFF">
              <a:alpha val="27843"/>
            </a:srgbClr>
          </a:solidFill>
        </p:spPr>
        <p:txBody>
          <a:bodyPr/>
          <a:lstStyle/>
          <a:p>
            <a:r>
              <a:rPr lang="en-US" altLang="en-US" sz="3600" dirty="0" smtClean="0">
                <a:solidFill>
                  <a:srgbClr val="3D5C00"/>
                </a:solidFill>
              </a:rPr>
              <a:t>The Nutrient Reduction Game </a:t>
            </a:r>
            <a:r>
              <a:rPr lang="en-US" altLang="en-US" sz="3600" dirty="0" smtClean="0">
                <a:solidFill>
                  <a:srgbClr val="3D5C00"/>
                </a:solidFill>
              </a:rPr>
              <a:t/>
            </a:r>
            <a:br>
              <a:rPr lang="en-US" altLang="en-US" sz="3600" dirty="0" smtClean="0">
                <a:solidFill>
                  <a:srgbClr val="3D5C00"/>
                </a:solidFill>
              </a:rPr>
            </a:br>
            <a:r>
              <a:rPr lang="en-US" altLang="en-US" sz="2800" dirty="0" smtClean="0">
                <a:solidFill>
                  <a:srgbClr val="3D5C00"/>
                </a:solidFill>
              </a:rPr>
              <a:t>What will it take to successfully implement a Nutrient Reduction Strategy?</a:t>
            </a:r>
            <a:endParaRPr lang="en-US" altLang="en-US" sz="3600" dirty="0" smtClean="0">
              <a:solidFill>
                <a:srgbClr val="3D5C00"/>
              </a:solidFill>
            </a:endParaRPr>
          </a:p>
        </p:txBody>
      </p:sp>
    </p:spTree>
  </p:cSld>
  <p:clrMapOvr>
    <a:masterClrMapping/>
  </p:clrMapOvr>
  <p:transition advTm="21549"/>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3"/>
          <p:cNvPicPr>
            <a:picLocks noChangeAspect="1"/>
          </p:cNvPicPr>
          <p:nvPr/>
        </p:nvPicPr>
        <p:blipFill>
          <a:blip r:embed="rId2" cstate="print"/>
          <a:srcRect/>
          <a:stretch>
            <a:fillRect/>
          </a:stretch>
        </p:blipFill>
        <p:spPr bwMode="auto">
          <a:xfrm>
            <a:off x="0" y="31750"/>
            <a:ext cx="9036050" cy="9036050"/>
          </a:xfrm>
          <a:prstGeom prst="rect">
            <a:avLst/>
          </a:prstGeom>
          <a:noFill/>
          <a:ln w="9525">
            <a:noFill/>
            <a:miter lim="800000"/>
            <a:headEnd/>
            <a:tailEnd/>
          </a:ln>
        </p:spPr>
      </p:pic>
      <p:pic>
        <p:nvPicPr>
          <p:cNvPr id="21511" name="Picture 7" descr="C:\Users\Jane\AppData\Local\Microsoft\Windows\Temporary Internet Files\Content.IE5\3UBPHOID\people_b[1].gif"/>
          <p:cNvPicPr>
            <a:picLocks noChangeAspect="1" noChangeArrowheads="1"/>
          </p:cNvPicPr>
          <p:nvPr/>
        </p:nvPicPr>
        <p:blipFill>
          <a:blip r:embed="rId3" cstate="print"/>
          <a:srcRect/>
          <a:stretch>
            <a:fillRect/>
          </a:stretch>
        </p:blipFill>
        <p:spPr bwMode="auto">
          <a:xfrm>
            <a:off x="0" y="2362200"/>
            <a:ext cx="5486400" cy="3564653"/>
          </a:xfrm>
          <a:prstGeom prst="rect">
            <a:avLst/>
          </a:prstGeom>
          <a:noFill/>
        </p:spPr>
      </p:pic>
      <p:sp>
        <p:nvSpPr>
          <p:cNvPr id="23557" name="TextBox 4"/>
          <p:cNvSpPr txBox="1">
            <a:spLocks noChangeArrowheads="1"/>
          </p:cNvSpPr>
          <p:nvPr/>
        </p:nvSpPr>
        <p:spPr bwMode="auto">
          <a:xfrm>
            <a:off x="1447800" y="288925"/>
            <a:ext cx="7054850" cy="954107"/>
          </a:xfrm>
          <a:prstGeom prst="rect">
            <a:avLst/>
          </a:prstGeom>
          <a:solidFill>
            <a:srgbClr val="000000">
              <a:alpha val="29019"/>
            </a:srgbClr>
          </a:solidFill>
          <a:ln w="9525">
            <a:noFill/>
            <a:miter lim="800000"/>
            <a:headEnd/>
            <a:tailEnd/>
          </a:ln>
        </p:spPr>
        <p:txBody>
          <a:bodyPr wrap="square">
            <a:spAutoFit/>
          </a:bodyPr>
          <a:lstStyle/>
          <a:p>
            <a:pPr algn="r" eaLnBrk="1" hangingPunct="1"/>
            <a:r>
              <a:rPr lang="en-US" altLang="en-US" sz="2800" b="1" dirty="0" smtClean="0">
                <a:solidFill>
                  <a:srgbClr val="FFFF00"/>
                </a:solidFill>
              </a:rPr>
              <a:t>Farmers in the </a:t>
            </a:r>
            <a:r>
              <a:rPr lang="en-US" altLang="en-US" sz="2800" b="1" dirty="0">
                <a:solidFill>
                  <a:srgbClr val="FFFF00"/>
                </a:solidFill>
              </a:rPr>
              <a:t>Green Ditch Watershed </a:t>
            </a:r>
            <a:r>
              <a:rPr lang="en-US" altLang="en-US" sz="2800" b="1" dirty="0" smtClean="0">
                <a:solidFill>
                  <a:srgbClr val="FFFF00"/>
                </a:solidFill>
              </a:rPr>
              <a:t>have formed a group. </a:t>
            </a:r>
            <a:endParaRPr lang="en-US" altLang="en-US" sz="2800" b="1" dirty="0">
              <a:solidFill>
                <a:srgbClr val="FFFF00"/>
              </a:solidFill>
            </a:endParaRPr>
          </a:p>
        </p:txBody>
      </p:sp>
      <p:grpSp>
        <p:nvGrpSpPr>
          <p:cNvPr id="16" name="Group 15"/>
          <p:cNvGrpSpPr/>
          <p:nvPr/>
        </p:nvGrpSpPr>
        <p:grpSpPr>
          <a:xfrm>
            <a:off x="1" y="3810000"/>
            <a:ext cx="8458199" cy="2665791"/>
            <a:chOff x="1" y="4038600"/>
            <a:chExt cx="8458199" cy="2665791"/>
          </a:xfrm>
        </p:grpSpPr>
        <p:pic>
          <p:nvPicPr>
            <p:cNvPr id="21508" name="Picture 4" descr="http://thumbs.dreamstime.com/z/blank-check-open-space-your-text-19414606.jpg"/>
            <p:cNvPicPr>
              <a:picLocks noChangeAspect="1" noChangeArrowheads="1"/>
            </p:cNvPicPr>
            <p:nvPr/>
          </p:nvPicPr>
          <p:blipFill>
            <a:blip r:embed="rId4" cstate="print"/>
            <a:srcRect b="12480"/>
            <a:stretch>
              <a:fillRect/>
            </a:stretch>
          </p:blipFill>
          <p:spPr bwMode="auto">
            <a:xfrm>
              <a:off x="1" y="4038600"/>
              <a:ext cx="5791200" cy="2665791"/>
            </a:xfrm>
            <a:prstGeom prst="rect">
              <a:avLst/>
            </a:prstGeom>
            <a:noFill/>
          </p:spPr>
        </p:pic>
        <p:sp>
          <p:nvSpPr>
            <p:cNvPr id="9" name="TextBox 8"/>
            <p:cNvSpPr txBox="1"/>
            <p:nvPr/>
          </p:nvSpPr>
          <p:spPr>
            <a:xfrm>
              <a:off x="762000" y="4953000"/>
              <a:ext cx="3886200" cy="369332"/>
            </a:xfrm>
            <a:prstGeom prst="rect">
              <a:avLst/>
            </a:prstGeom>
            <a:noFill/>
          </p:spPr>
          <p:txBody>
            <a:bodyPr wrap="square" rtlCol="0">
              <a:spAutoFit/>
            </a:bodyPr>
            <a:lstStyle/>
            <a:p>
              <a:r>
                <a:rPr lang="en-US" dirty="0" smtClean="0"/>
                <a:t>Green Ditch Watershed </a:t>
              </a:r>
              <a:r>
                <a:rPr lang="en-US" dirty="0" smtClean="0"/>
                <a:t>Ag Council.</a:t>
              </a:r>
              <a:endParaRPr lang="en-US" dirty="0"/>
            </a:p>
          </p:txBody>
        </p:sp>
        <p:sp>
          <p:nvSpPr>
            <p:cNvPr id="10" name="TextBox 9"/>
            <p:cNvSpPr txBox="1"/>
            <p:nvPr/>
          </p:nvSpPr>
          <p:spPr>
            <a:xfrm>
              <a:off x="4724400" y="5029200"/>
              <a:ext cx="3733800" cy="369332"/>
            </a:xfrm>
            <a:prstGeom prst="rect">
              <a:avLst/>
            </a:prstGeom>
            <a:noFill/>
          </p:spPr>
          <p:txBody>
            <a:bodyPr wrap="square" rtlCol="0">
              <a:spAutoFit/>
            </a:bodyPr>
            <a:lstStyle/>
            <a:p>
              <a:r>
                <a:rPr lang="en-US" dirty="0" smtClean="0"/>
                <a:t>$30K</a:t>
              </a:r>
              <a:endParaRPr lang="en-US" dirty="0"/>
            </a:p>
          </p:txBody>
        </p:sp>
        <p:sp>
          <p:nvSpPr>
            <p:cNvPr id="11" name="TextBox 10"/>
            <p:cNvSpPr txBox="1"/>
            <p:nvPr/>
          </p:nvSpPr>
          <p:spPr>
            <a:xfrm>
              <a:off x="304800" y="5334000"/>
              <a:ext cx="3733800" cy="369332"/>
            </a:xfrm>
            <a:prstGeom prst="rect">
              <a:avLst/>
            </a:prstGeom>
            <a:noFill/>
          </p:spPr>
          <p:txBody>
            <a:bodyPr wrap="square" rtlCol="0">
              <a:spAutoFit/>
            </a:bodyPr>
            <a:lstStyle/>
            <a:p>
              <a:r>
                <a:rPr lang="en-US" dirty="0" smtClean="0"/>
                <a:t>Twenty thousand and 00/100</a:t>
              </a:r>
              <a:endParaRPr lang="en-US" dirty="0"/>
            </a:p>
          </p:txBody>
        </p:sp>
        <p:sp>
          <p:nvSpPr>
            <p:cNvPr id="12" name="TextBox 11"/>
            <p:cNvSpPr txBox="1"/>
            <p:nvPr/>
          </p:nvSpPr>
          <p:spPr>
            <a:xfrm>
              <a:off x="4648200" y="4572000"/>
              <a:ext cx="3733800" cy="369332"/>
            </a:xfrm>
            <a:prstGeom prst="rect">
              <a:avLst/>
            </a:prstGeom>
            <a:noFill/>
          </p:spPr>
          <p:txBody>
            <a:bodyPr wrap="square" rtlCol="0">
              <a:spAutoFit/>
            </a:bodyPr>
            <a:lstStyle/>
            <a:p>
              <a:r>
                <a:rPr lang="en-US" dirty="0" smtClean="0"/>
                <a:t>Today</a:t>
              </a:r>
              <a:endParaRPr lang="en-US" dirty="0"/>
            </a:p>
          </p:txBody>
        </p:sp>
        <p:pic>
          <p:nvPicPr>
            <p:cNvPr id="21510" name="Picture 6" descr="C:\Users\Jane\AppData\Local\Microsoft\Windows\Temporary Internet Files\Content.IE5\7MYSG208\signature[1].gif"/>
            <p:cNvPicPr>
              <a:picLocks noChangeAspect="1" noChangeArrowheads="1"/>
            </p:cNvPicPr>
            <p:nvPr/>
          </p:nvPicPr>
          <p:blipFill>
            <a:blip r:embed="rId5" cstate="print"/>
            <a:srcRect/>
            <a:stretch>
              <a:fillRect/>
            </a:stretch>
          </p:blipFill>
          <p:spPr bwMode="auto">
            <a:xfrm>
              <a:off x="3962400" y="5867400"/>
              <a:ext cx="1524000" cy="588464"/>
            </a:xfrm>
            <a:prstGeom prst="rect">
              <a:avLst/>
            </a:prstGeom>
            <a:noFill/>
          </p:spPr>
        </p:pic>
      </p:grpSp>
      <p:sp>
        <p:nvSpPr>
          <p:cNvPr id="17" name="Rectangle 16"/>
          <p:cNvSpPr/>
          <p:nvPr/>
        </p:nvSpPr>
        <p:spPr>
          <a:xfrm>
            <a:off x="2895600" y="1219200"/>
            <a:ext cx="5791200" cy="1200329"/>
          </a:xfrm>
          <a:prstGeom prst="rect">
            <a:avLst/>
          </a:prstGeom>
          <a:solidFill>
            <a:srgbClr val="000000">
              <a:alpha val="27843"/>
            </a:srgbClr>
          </a:solidFill>
        </p:spPr>
        <p:txBody>
          <a:bodyPr wrap="square">
            <a:spAutoFit/>
          </a:bodyPr>
          <a:lstStyle/>
          <a:p>
            <a:pPr algn="r" eaLnBrk="1" hangingPunct="1"/>
            <a:r>
              <a:rPr lang="en-US" altLang="en-US" sz="2400" b="1" dirty="0" smtClean="0">
                <a:solidFill>
                  <a:srgbClr val="FFFF00"/>
                </a:solidFill>
              </a:rPr>
              <a:t>They have received a </a:t>
            </a:r>
            <a:r>
              <a:rPr lang="en-US" altLang="en-US" sz="2400" b="1" dirty="0" smtClean="0">
                <a:solidFill>
                  <a:srgbClr val="FFFF00"/>
                </a:solidFill>
              </a:rPr>
              <a:t>$30,000 </a:t>
            </a:r>
            <a:r>
              <a:rPr lang="en-US" altLang="en-US" sz="2400" b="1" dirty="0" smtClean="0">
                <a:solidFill>
                  <a:srgbClr val="FFFF00"/>
                </a:solidFill>
              </a:rPr>
              <a:t>grant to reduce nitrogen load. Goal is 45% reduction</a:t>
            </a:r>
            <a:r>
              <a:rPr lang="en-US" altLang="en-US" b="1" dirty="0" smtClean="0">
                <a:solidFill>
                  <a:srgbClr val="FFFF00"/>
                </a:solidFill>
              </a:rPr>
              <a:t>.</a:t>
            </a:r>
            <a:endParaRPr lang="en-US" altLang="en-US"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endParaRPr lang="en-US" altLang="en-US" smtClean="0"/>
          </a:p>
        </p:txBody>
      </p:sp>
      <p:sp>
        <p:nvSpPr>
          <p:cNvPr id="31747" name="Content Placeholder 2"/>
          <p:cNvSpPr>
            <a:spLocks noGrp="1"/>
          </p:cNvSpPr>
          <p:nvPr>
            <p:ph idx="1"/>
          </p:nvPr>
        </p:nvSpPr>
        <p:spPr/>
        <p:txBody>
          <a:bodyPr/>
          <a:lstStyle/>
          <a:p>
            <a:endParaRPr lang="en-US" altLang="en-US" dirty="0" smtClean="0"/>
          </a:p>
        </p:txBody>
      </p:sp>
      <p:pic>
        <p:nvPicPr>
          <p:cNvPr id="31748" name="Picture 3"/>
          <p:cNvPicPr>
            <a:picLocks noChangeAspect="1"/>
          </p:cNvPicPr>
          <p:nvPr/>
        </p:nvPicPr>
        <p:blipFill>
          <a:blip r:embed="rId2" cstate="print"/>
          <a:srcRect/>
          <a:stretch>
            <a:fillRect/>
          </a:stretch>
        </p:blipFill>
        <p:spPr bwMode="auto">
          <a:xfrm>
            <a:off x="990600" y="31750"/>
            <a:ext cx="6858000" cy="6858000"/>
          </a:xfrm>
          <a:prstGeom prst="rect">
            <a:avLst/>
          </a:prstGeom>
          <a:noFill/>
          <a:ln w="9525">
            <a:noFill/>
            <a:miter lim="800000"/>
            <a:headEnd/>
            <a:tailEnd/>
          </a:ln>
        </p:spPr>
      </p:pic>
      <p:sp>
        <p:nvSpPr>
          <p:cNvPr id="5" name="TextBox 4"/>
          <p:cNvSpPr txBox="1">
            <a:spLocks noChangeArrowheads="1"/>
          </p:cNvSpPr>
          <p:nvPr/>
        </p:nvSpPr>
        <p:spPr bwMode="auto">
          <a:xfrm>
            <a:off x="2743200" y="336550"/>
            <a:ext cx="4495800" cy="523220"/>
          </a:xfrm>
          <a:prstGeom prst="rect">
            <a:avLst/>
          </a:prstGeom>
          <a:solidFill>
            <a:srgbClr val="FFFFFF">
              <a:alpha val="85881"/>
            </a:srgbClr>
          </a:solidFill>
          <a:ln w="9525">
            <a:noFill/>
            <a:miter lim="800000"/>
            <a:headEnd/>
            <a:tailEnd/>
          </a:ln>
        </p:spPr>
        <p:txBody>
          <a:bodyPr wrap="square">
            <a:spAutoFit/>
          </a:bodyPr>
          <a:lstStyle/>
          <a:p>
            <a:pPr eaLnBrk="1" hangingPunct="1"/>
            <a:r>
              <a:rPr lang="en-US" altLang="en-US" sz="2800" b="1" dirty="0" smtClean="0">
                <a:solidFill>
                  <a:srgbClr val="00B050"/>
                </a:solidFill>
              </a:rPr>
              <a:t>McDonald Farm (rented)</a:t>
            </a:r>
            <a:endParaRPr lang="en-US" altLang="en-US" sz="2800" b="1" dirty="0">
              <a:solidFill>
                <a:srgbClr val="00B050"/>
              </a:solidFill>
            </a:endParaRPr>
          </a:p>
        </p:txBody>
      </p:sp>
      <p:cxnSp>
        <p:nvCxnSpPr>
          <p:cNvPr id="7" name="Straight Arrow Connector 6"/>
          <p:cNvCxnSpPr/>
          <p:nvPr/>
        </p:nvCxnSpPr>
        <p:spPr>
          <a:xfrm flipH="1">
            <a:off x="3048000" y="1143000"/>
            <a:ext cx="914400" cy="990600"/>
          </a:xfrm>
          <a:prstGeom prst="straightConnector1">
            <a:avLst/>
          </a:prstGeom>
          <a:ln w="7620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394200" y="1174750"/>
            <a:ext cx="152400" cy="1447800"/>
          </a:xfrm>
          <a:prstGeom prst="straightConnector1">
            <a:avLst/>
          </a:prstGeom>
          <a:ln w="76200">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a:spLocks noChangeArrowheads="1"/>
          </p:cNvSpPr>
          <p:nvPr/>
        </p:nvSpPr>
        <p:spPr bwMode="auto">
          <a:xfrm>
            <a:off x="520700" y="3681413"/>
            <a:ext cx="3898900" cy="523220"/>
          </a:xfrm>
          <a:prstGeom prst="rect">
            <a:avLst/>
          </a:prstGeom>
          <a:solidFill>
            <a:srgbClr val="FFFFFF">
              <a:alpha val="85881"/>
            </a:srgbClr>
          </a:solidFill>
          <a:ln w="9525">
            <a:noFill/>
            <a:miter lim="800000"/>
            <a:headEnd/>
            <a:tailEnd/>
          </a:ln>
        </p:spPr>
        <p:txBody>
          <a:bodyPr wrap="square">
            <a:spAutoFit/>
          </a:bodyPr>
          <a:lstStyle/>
          <a:p>
            <a:pPr eaLnBrk="1" hangingPunct="1"/>
            <a:r>
              <a:rPr lang="en-US" altLang="en-US" sz="2800" b="1" dirty="0">
                <a:solidFill>
                  <a:srgbClr val="00B050"/>
                </a:solidFill>
              </a:rPr>
              <a:t>Sunshine </a:t>
            </a:r>
            <a:r>
              <a:rPr lang="en-US" altLang="en-US" sz="2800" b="1" dirty="0" smtClean="0">
                <a:solidFill>
                  <a:srgbClr val="00B050"/>
                </a:solidFill>
              </a:rPr>
              <a:t>Small Farm</a:t>
            </a:r>
            <a:endParaRPr lang="en-US" altLang="en-US" sz="2800" b="1" dirty="0">
              <a:solidFill>
                <a:srgbClr val="00B050"/>
              </a:solidFill>
            </a:endParaRPr>
          </a:p>
        </p:txBody>
      </p:sp>
      <p:sp>
        <p:nvSpPr>
          <p:cNvPr id="12" name="TextBox 11"/>
          <p:cNvSpPr txBox="1">
            <a:spLocks noChangeArrowheads="1"/>
          </p:cNvSpPr>
          <p:nvPr/>
        </p:nvSpPr>
        <p:spPr bwMode="auto">
          <a:xfrm>
            <a:off x="5089525" y="3260725"/>
            <a:ext cx="3216275" cy="523220"/>
          </a:xfrm>
          <a:prstGeom prst="rect">
            <a:avLst/>
          </a:prstGeom>
          <a:solidFill>
            <a:srgbClr val="FFFFFF">
              <a:alpha val="85881"/>
            </a:srgbClr>
          </a:solidFill>
          <a:ln w="9525">
            <a:noFill/>
            <a:miter lim="800000"/>
            <a:headEnd/>
            <a:tailEnd/>
          </a:ln>
        </p:spPr>
        <p:txBody>
          <a:bodyPr wrap="square">
            <a:spAutoFit/>
          </a:bodyPr>
          <a:lstStyle/>
          <a:p>
            <a:pPr eaLnBrk="1" hangingPunct="1"/>
            <a:r>
              <a:rPr lang="en-US" altLang="en-US" sz="2800" b="1" dirty="0">
                <a:solidFill>
                  <a:srgbClr val="00B050"/>
                </a:solidFill>
              </a:rPr>
              <a:t>Brooks </a:t>
            </a:r>
            <a:r>
              <a:rPr lang="en-US" altLang="en-US" sz="2800" b="1" dirty="0" smtClean="0">
                <a:solidFill>
                  <a:srgbClr val="00B050"/>
                </a:solidFill>
              </a:rPr>
              <a:t>Big Farm</a:t>
            </a:r>
            <a:endParaRPr lang="en-US" altLang="en-US" sz="2800" b="1" dirty="0">
              <a:solidFill>
                <a:srgbClr val="00B050"/>
              </a:solidFill>
            </a:endParaRPr>
          </a:p>
        </p:txBody>
      </p:sp>
      <p:cxnSp>
        <p:nvCxnSpPr>
          <p:cNvPr id="13" name="Straight Arrow Connector 12"/>
          <p:cNvCxnSpPr/>
          <p:nvPr/>
        </p:nvCxnSpPr>
        <p:spPr>
          <a:xfrm flipH="1">
            <a:off x="5029200" y="3784600"/>
            <a:ext cx="762000" cy="814388"/>
          </a:xfrm>
          <a:prstGeom prst="straightConnector1">
            <a:avLst/>
          </a:prstGeom>
          <a:ln w="7620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400800" y="3722688"/>
            <a:ext cx="76200" cy="876300"/>
          </a:xfrm>
          <a:prstGeom prst="straightConnector1">
            <a:avLst/>
          </a:prstGeom>
          <a:ln w="7620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743200" y="4103688"/>
            <a:ext cx="609600" cy="495300"/>
          </a:xfrm>
          <a:prstGeom prst="straightConnector1">
            <a:avLst/>
          </a:prstGeom>
          <a:ln w="7620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1768475" y="4090988"/>
            <a:ext cx="254000" cy="1014412"/>
          </a:xfrm>
          <a:prstGeom prst="straightConnector1">
            <a:avLst/>
          </a:prstGeom>
          <a:ln w="76200">
            <a:solidFill>
              <a:srgbClr val="FFFFFF"/>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z="2800" b="0" dirty="0" smtClean="0"/>
              <a:t>To address agricultural water quality issues, we use </a:t>
            </a:r>
            <a:r>
              <a:rPr lang="en-US" altLang="en-US" sz="2800" dirty="0" smtClean="0"/>
              <a:t>conservation practices </a:t>
            </a:r>
            <a:br>
              <a:rPr lang="en-US" altLang="en-US" sz="2800" dirty="0" smtClean="0"/>
            </a:br>
            <a:r>
              <a:rPr lang="en-US" altLang="en-US" sz="2800" b="0" dirty="0" smtClean="0"/>
              <a:t>or </a:t>
            </a:r>
            <a:r>
              <a:rPr lang="en-US" altLang="en-US" sz="2800" dirty="0" smtClean="0"/>
              <a:t>best management practices </a:t>
            </a:r>
            <a:r>
              <a:rPr lang="en-US" altLang="en-US" sz="2800" dirty="0" smtClean="0"/>
              <a:t>(BMPs)</a:t>
            </a:r>
            <a:r>
              <a:rPr lang="en-US" altLang="en-US" sz="2800" dirty="0" smtClean="0"/>
              <a:t/>
            </a:r>
            <a:br>
              <a:rPr lang="en-US" altLang="en-US" sz="2800" dirty="0" smtClean="0"/>
            </a:br>
            <a:r>
              <a:rPr lang="en-US" altLang="en-US" sz="2800" b="0" dirty="0" smtClean="0"/>
              <a:t>that reduce nutrient losses </a:t>
            </a:r>
          </a:p>
        </p:txBody>
      </p:sp>
      <p:sp>
        <p:nvSpPr>
          <p:cNvPr id="29699" name="Content Placeholder 5"/>
          <p:cNvSpPr>
            <a:spLocks noGrp="1"/>
          </p:cNvSpPr>
          <p:nvPr>
            <p:ph idx="1"/>
          </p:nvPr>
        </p:nvSpPr>
        <p:spPr>
          <a:xfrm>
            <a:off x="457200" y="1981200"/>
            <a:ext cx="8229600" cy="4144963"/>
          </a:xfrm>
        </p:spPr>
        <p:txBody>
          <a:bodyPr/>
          <a:lstStyle/>
          <a:p>
            <a:r>
              <a:rPr lang="en-US" altLang="en-US" sz="2400" dirty="0" smtClean="0"/>
              <a:t>Farmers are provided with payments from the public  to change some aspect of their management. </a:t>
            </a:r>
          </a:p>
        </p:txBody>
      </p:sp>
      <p:pic>
        <p:nvPicPr>
          <p:cNvPr id="29700" name="Picture 3" descr="thumbnail"/>
          <p:cNvPicPr>
            <a:picLocks noChangeAspect="1" noChangeArrowheads="1"/>
          </p:cNvPicPr>
          <p:nvPr/>
        </p:nvPicPr>
        <p:blipFill>
          <a:blip r:embed="rId2" cstate="print"/>
          <a:srcRect r="20518"/>
          <a:stretch>
            <a:fillRect/>
          </a:stretch>
        </p:blipFill>
        <p:spPr bwMode="auto">
          <a:xfrm>
            <a:off x="1981200" y="2963863"/>
            <a:ext cx="5029200" cy="3894137"/>
          </a:xfrm>
          <a:prstGeom prst="rect">
            <a:avLst/>
          </a:prstGeom>
          <a:noFill/>
          <a:ln w="9525">
            <a:noFill/>
            <a:miter lim="800000"/>
            <a:headEnd/>
            <a:tailEnd/>
          </a:ln>
        </p:spPr>
      </p:pic>
    </p:spTree>
    <p:extLst>
      <p:ext uri="{BB962C8B-B14F-4D97-AF65-F5344CB8AC3E}">
        <p14:creationId xmlns:p14="http://schemas.microsoft.com/office/powerpoint/2010/main" val="19289855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5"/>
          <p:cNvSpPr>
            <a:spLocks noGrp="1"/>
          </p:cNvSpPr>
          <p:nvPr>
            <p:ph type="title"/>
          </p:nvPr>
        </p:nvSpPr>
        <p:spPr/>
        <p:txBody>
          <a:bodyPr/>
          <a:lstStyle/>
          <a:p>
            <a:r>
              <a:rPr lang="en-US" altLang="en-US" sz="3600" dirty="0" smtClean="0"/>
              <a:t>Each practice has a different (1)effectiveness and (2)cost </a:t>
            </a:r>
            <a:endParaRPr lang="en-US" altLang="en-US" sz="3600" dirty="0" smtClean="0"/>
          </a:p>
        </p:txBody>
      </p:sp>
      <p:sp>
        <p:nvSpPr>
          <p:cNvPr id="38915" name="Content Placeholder 6"/>
          <p:cNvSpPr>
            <a:spLocks noGrp="1"/>
          </p:cNvSpPr>
          <p:nvPr>
            <p:ph idx="1"/>
          </p:nvPr>
        </p:nvSpPr>
        <p:spPr>
          <a:xfrm>
            <a:off x="304800" y="1600200"/>
            <a:ext cx="8610600" cy="4525963"/>
          </a:xfrm>
        </p:spPr>
        <p:txBody>
          <a:bodyPr/>
          <a:lstStyle/>
          <a:p>
            <a:r>
              <a:rPr lang="en-US" altLang="en-US" sz="2800" dirty="0" smtClean="0"/>
              <a:t>Effectiveness quantified by </a:t>
            </a:r>
            <a:r>
              <a:rPr lang="en-US" altLang="en-US" sz="2800" dirty="0" smtClean="0">
                <a:solidFill>
                  <a:srgbClr val="008000"/>
                </a:solidFill>
              </a:rPr>
              <a:t>nitrogen load reduction</a:t>
            </a:r>
            <a:endParaRPr lang="en-US" altLang="en-US" sz="2800" dirty="0" smtClean="0">
              <a:solidFill>
                <a:srgbClr val="008000"/>
              </a:solidFill>
            </a:endParaRPr>
          </a:p>
          <a:p>
            <a:r>
              <a:rPr lang="en-US" altLang="en-US" sz="2800" dirty="0" smtClean="0"/>
              <a:t>Cost</a:t>
            </a:r>
            <a:r>
              <a:rPr lang="en-US" altLang="en-US" sz="2800" dirty="0"/>
              <a:t> </a:t>
            </a:r>
            <a:r>
              <a:rPr lang="en-US" altLang="en-US" sz="2800" dirty="0" smtClean="0"/>
              <a:t>quantified by </a:t>
            </a:r>
            <a:r>
              <a:rPr lang="en-US" altLang="en-US" sz="2800" dirty="0" smtClean="0">
                <a:solidFill>
                  <a:srgbClr val="008000"/>
                </a:solidFill>
              </a:rPr>
              <a:t>$/acre treated</a:t>
            </a:r>
            <a:endParaRPr lang="en-US" altLang="en-US" sz="2800" dirty="0" smtClean="0">
              <a:solidFill>
                <a:srgbClr val="008000"/>
              </a:solidFill>
            </a:endParaRPr>
          </a:p>
        </p:txBody>
      </p:sp>
      <p:pic>
        <p:nvPicPr>
          <p:cNvPr id="38916" name="Picture 4" descr="http://biogeochemistry.nres.illinois.edu/Embarras/images/IMG_0282s.jpg"/>
          <p:cNvPicPr>
            <a:picLocks noChangeAspect="1" noChangeArrowheads="1"/>
          </p:cNvPicPr>
          <p:nvPr/>
        </p:nvPicPr>
        <p:blipFill>
          <a:blip r:embed="rId2" cstate="print"/>
          <a:srcRect/>
          <a:stretch>
            <a:fillRect/>
          </a:stretch>
        </p:blipFill>
        <p:spPr bwMode="auto">
          <a:xfrm>
            <a:off x="1939925" y="2771775"/>
            <a:ext cx="5264150" cy="4064000"/>
          </a:xfrm>
          <a:prstGeom prst="rect">
            <a:avLst/>
          </a:prstGeom>
          <a:noFill/>
          <a:ln w="9525">
            <a:noFill/>
            <a:miter lim="800000"/>
            <a:headEnd/>
            <a:tailEnd/>
          </a:ln>
        </p:spPr>
      </p:pic>
      <p:sp>
        <p:nvSpPr>
          <p:cNvPr id="8" name="Text Box 10"/>
          <p:cNvSpPr txBox="1"/>
          <p:nvPr/>
        </p:nvSpPr>
        <p:spPr>
          <a:xfrm>
            <a:off x="2209800" y="6384925"/>
            <a:ext cx="2595563" cy="50958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just" eaLnBrk="1" hangingPunct="1">
              <a:lnSpc>
                <a:spcPct val="105000"/>
              </a:lnSpc>
              <a:spcBef>
                <a:spcPts val="0"/>
              </a:spcBef>
              <a:spcAft>
                <a:spcPts val="800"/>
              </a:spcAft>
              <a:defRPr/>
            </a:pPr>
            <a:r>
              <a:rPr lang="en-US" sz="1050" dirty="0">
                <a:solidFill>
                  <a:srgbClr val="FFFFFF"/>
                </a:solidFill>
                <a:ea typeface="Calibri" panose="020F0502020204030204" pitchFamily="34" charset="0"/>
                <a:cs typeface="Times New Roman" panose="02020603050405020304" pitchFamily="18" charset="0"/>
              </a:rPr>
              <a:t>Photo courtesy L. Gentry, U of I</a:t>
            </a:r>
            <a:endParaRPr lang="en-US" sz="16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578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76200" y="304800"/>
            <a:ext cx="8915400" cy="1143000"/>
          </a:xfrm>
        </p:spPr>
        <p:txBody>
          <a:bodyPr/>
          <a:lstStyle/>
          <a:p>
            <a:r>
              <a:rPr lang="en-US" sz="2800" dirty="0" smtClean="0"/>
              <a:t>In this exercise, effectiveness and cost of potential </a:t>
            </a:r>
            <a:r>
              <a:rPr lang="en-US" sz="2800" dirty="0"/>
              <a:t>c</a:t>
            </a:r>
            <a:r>
              <a:rPr lang="en-US" sz="2800" dirty="0" smtClean="0"/>
              <a:t>onservation </a:t>
            </a:r>
            <a:r>
              <a:rPr lang="en-US" sz="2800" dirty="0"/>
              <a:t>p</a:t>
            </a:r>
            <a:r>
              <a:rPr lang="en-US" sz="2800" dirty="0" smtClean="0"/>
              <a:t>ractices are roughly quantified.</a:t>
            </a:r>
            <a:endParaRPr lang="en-US" sz="2800" dirty="0" smtClean="0"/>
          </a:p>
        </p:txBody>
      </p:sp>
      <p:sp>
        <p:nvSpPr>
          <p:cNvPr id="32771" name="Content Placeholder 2"/>
          <p:cNvSpPr>
            <a:spLocks noGrp="1"/>
          </p:cNvSpPr>
          <p:nvPr>
            <p:ph idx="1"/>
          </p:nvPr>
        </p:nvSpPr>
        <p:spPr/>
        <p:txBody>
          <a:bodyPr/>
          <a:lstStyle/>
          <a:p>
            <a:r>
              <a:rPr lang="en-US" sz="2400" dirty="0" smtClean="0"/>
              <a:t>Values from Iowa Nutrient Reduction Strategy Science Assessment</a:t>
            </a:r>
          </a:p>
          <a:p>
            <a:r>
              <a:rPr lang="en-US" sz="2400" dirty="0" smtClean="0"/>
              <a:t>Nitrogen reduction </a:t>
            </a:r>
            <a:r>
              <a:rPr lang="en-US" sz="2400" dirty="0" smtClean="0"/>
              <a:t>was </a:t>
            </a:r>
            <a:r>
              <a:rPr lang="en-US" sz="2400" dirty="0" smtClean="0"/>
              <a:t>estimated as a </a:t>
            </a:r>
            <a:r>
              <a:rPr lang="en-US" sz="2400" b="1" dirty="0" smtClean="0"/>
              <a:t>percent</a:t>
            </a:r>
            <a:r>
              <a:rPr lang="en-US" sz="2400" dirty="0" smtClean="0"/>
              <a:t>, so </a:t>
            </a:r>
            <a:r>
              <a:rPr lang="en-US" sz="2400" dirty="0" smtClean="0"/>
              <a:t>reduction in pounds depends on </a:t>
            </a:r>
            <a:r>
              <a:rPr lang="en-US" sz="2400" dirty="0" smtClean="0"/>
              <a:t>initial value. </a:t>
            </a:r>
            <a:endParaRPr lang="en-US" sz="2400" dirty="0" smtClean="0"/>
          </a:p>
          <a:p>
            <a:pPr lvl="1"/>
            <a:r>
              <a:rPr lang="en-US" sz="2000" dirty="0" smtClean="0"/>
              <a:t>Tile drained fields have loads about 10x higher than undrained, so also have different reductions.</a:t>
            </a:r>
            <a:endParaRPr lang="en-US" sz="2000" dirty="0" smtClean="0"/>
          </a:p>
          <a:p>
            <a:r>
              <a:rPr lang="en-US" sz="2400" dirty="0" smtClean="0"/>
              <a:t>Cost is for 4 </a:t>
            </a:r>
            <a:r>
              <a:rPr lang="en-US" sz="2400" dirty="0" smtClean="0"/>
              <a:t>years, to very roughly make practices more comparable.  </a:t>
            </a:r>
            <a:endParaRPr lang="en-US" sz="2400" dirty="0" smtClean="0"/>
          </a:p>
          <a:p>
            <a:r>
              <a:rPr lang="en-US" sz="2400" dirty="0" smtClean="0"/>
              <a:t>Both of these are </a:t>
            </a:r>
            <a:r>
              <a:rPr lang="en-US" sz="2400" dirty="0" smtClean="0"/>
              <a:t>very rough!. Hopefully </a:t>
            </a:r>
            <a:r>
              <a:rPr lang="en-US" sz="2400" dirty="0" smtClean="0"/>
              <a:t>within 50% of actual values…. But at this point low reliability.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160020" y="1524000"/>
            <a:ext cx="8823960" cy="4572000"/>
          </a:xfrm>
          <a:prstGeom prst="rect">
            <a:avLst/>
          </a:prstGeom>
          <a:noFill/>
          <a:ln w="9525">
            <a:noFill/>
            <a:miter lim="800000"/>
            <a:headEnd/>
            <a:tailEnd/>
          </a:ln>
        </p:spPr>
      </p:pic>
      <p:sp>
        <p:nvSpPr>
          <p:cNvPr id="5" name="Rectangle 4"/>
          <p:cNvSpPr/>
          <p:nvPr/>
        </p:nvSpPr>
        <p:spPr>
          <a:xfrm>
            <a:off x="3581400" y="1371600"/>
            <a:ext cx="838200" cy="4724400"/>
          </a:xfrm>
          <a:prstGeom prst="rect">
            <a:avLst/>
          </a:prstGeom>
          <a:noFill/>
          <a:ln w="38100">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048000" y="304800"/>
            <a:ext cx="1447799" cy="1015663"/>
          </a:xfrm>
          <a:prstGeom prst="rect">
            <a:avLst/>
          </a:prstGeom>
          <a:noFill/>
        </p:spPr>
        <p:txBody>
          <a:bodyPr wrap="square" rtlCol="0">
            <a:spAutoFit/>
          </a:bodyPr>
          <a:lstStyle/>
          <a:p>
            <a:pPr algn="ctr"/>
            <a:r>
              <a:rPr lang="en-US" sz="2000" b="1" dirty="0" smtClean="0">
                <a:solidFill>
                  <a:srgbClr val="669900"/>
                </a:solidFill>
              </a:rPr>
              <a:t>Nitrate Loss Reduction</a:t>
            </a:r>
            <a:endParaRPr lang="en-US" sz="2000" b="1" dirty="0">
              <a:solidFill>
                <a:srgbClr val="669900"/>
              </a:solidFill>
            </a:endParaRPr>
          </a:p>
        </p:txBody>
      </p:sp>
      <p:sp>
        <p:nvSpPr>
          <p:cNvPr id="8" name="Rectangle 7"/>
          <p:cNvSpPr/>
          <p:nvPr/>
        </p:nvSpPr>
        <p:spPr>
          <a:xfrm>
            <a:off x="6248400" y="1371600"/>
            <a:ext cx="838200" cy="4724400"/>
          </a:xfrm>
          <a:prstGeom prst="rect">
            <a:avLst/>
          </a:prstGeom>
          <a:noFill/>
          <a:ln w="38100">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endCxn id="8" idx="0"/>
          </p:cNvCxnSpPr>
          <p:nvPr/>
        </p:nvCxnSpPr>
        <p:spPr>
          <a:xfrm>
            <a:off x="4419600" y="914400"/>
            <a:ext cx="2247900" cy="457200"/>
          </a:xfrm>
          <a:prstGeom prst="straightConnector1">
            <a:avLst/>
          </a:prstGeom>
          <a:ln w="28575">
            <a:solidFill>
              <a:srgbClr val="6699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800600" y="304800"/>
            <a:ext cx="990600" cy="400110"/>
          </a:xfrm>
          <a:prstGeom prst="rect">
            <a:avLst/>
          </a:prstGeom>
          <a:noFill/>
        </p:spPr>
        <p:txBody>
          <a:bodyPr wrap="square" rtlCol="0">
            <a:spAutoFit/>
          </a:bodyPr>
          <a:lstStyle/>
          <a:p>
            <a:pPr algn="ctr"/>
            <a:r>
              <a:rPr lang="en-US" sz="2000" b="1" dirty="0" smtClean="0">
                <a:solidFill>
                  <a:srgbClr val="0070C0"/>
                </a:solidFill>
              </a:rPr>
              <a:t>COST</a:t>
            </a:r>
          </a:p>
        </p:txBody>
      </p:sp>
      <p:sp>
        <p:nvSpPr>
          <p:cNvPr id="12" name="TextBox 11"/>
          <p:cNvSpPr txBox="1"/>
          <p:nvPr/>
        </p:nvSpPr>
        <p:spPr>
          <a:xfrm>
            <a:off x="4419600" y="609600"/>
            <a:ext cx="990600" cy="707886"/>
          </a:xfrm>
          <a:prstGeom prst="rect">
            <a:avLst/>
          </a:prstGeom>
          <a:noFill/>
        </p:spPr>
        <p:txBody>
          <a:bodyPr wrap="square" rtlCol="0">
            <a:spAutoFit/>
          </a:bodyPr>
          <a:lstStyle/>
          <a:p>
            <a:pPr algn="ctr"/>
            <a:r>
              <a:rPr lang="en-US" sz="2000" b="1" dirty="0" smtClean="0">
                <a:solidFill>
                  <a:srgbClr val="0070C0"/>
                </a:solidFill>
              </a:rPr>
              <a:t>To You</a:t>
            </a:r>
          </a:p>
        </p:txBody>
      </p:sp>
      <p:sp>
        <p:nvSpPr>
          <p:cNvPr id="13" name="TextBox 12"/>
          <p:cNvSpPr txBox="1"/>
          <p:nvPr/>
        </p:nvSpPr>
        <p:spPr>
          <a:xfrm>
            <a:off x="5181600" y="685800"/>
            <a:ext cx="1143000" cy="707886"/>
          </a:xfrm>
          <a:prstGeom prst="rect">
            <a:avLst/>
          </a:prstGeom>
          <a:noFill/>
        </p:spPr>
        <p:txBody>
          <a:bodyPr wrap="square" rtlCol="0">
            <a:spAutoFit/>
          </a:bodyPr>
          <a:lstStyle/>
          <a:p>
            <a:pPr algn="ctr"/>
            <a:r>
              <a:rPr lang="en-US" sz="2000" b="1" dirty="0" smtClean="0">
                <a:solidFill>
                  <a:srgbClr val="0070C0"/>
                </a:solidFill>
              </a:rPr>
              <a:t>To Project</a:t>
            </a:r>
          </a:p>
        </p:txBody>
      </p:sp>
      <p:sp>
        <p:nvSpPr>
          <p:cNvPr id="14" name="Rectangle 13"/>
          <p:cNvSpPr/>
          <p:nvPr/>
        </p:nvSpPr>
        <p:spPr>
          <a:xfrm>
            <a:off x="4419600" y="1371600"/>
            <a:ext cx="838200" cy="47244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086600" y="1371600"/>
            <a:ext cx="838200" cy="47244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934200" y="685800"/>
            <a:ext cx="990600" cy="707886"/>
          </a:xfrm>
          <a:prstGeom prst="rect">
            <a:avLst/>
          </a:prstGeom>
          <a:noFill/>
        </p:spPr>
        <p:txBody>
          <a:bodyPr wrap="square" rtlCol="0">
            <a:spAutoFit/>
          </a:bodyPr>
          <a:lstStyle/>
          <a:p>
            <a:pPr algn="ctr"/>
            <a:r>
              <a:rPr lang="en-US" sz="2000" b="1" dirty="0" smtClean="0">
                <a:solidFill>
                  <a:srgbClr val="0070C0"/>
                </a:solidFill>
              </a:rPr>
              <a:t>To You</a:t>
            </a:r>
          </a:p>
        </p:txBody>
      </p:sp>
      <p:sp>
        <p:nvSpPr>
          <p:cNvPr id="17" name="TextBox 16"/>
          <p:cNvSpPr txBox="1"/>
          <p:nvPr/>
        </p:nvSpPr>
        <p:spPr>
          <a:xfrm>
            <a:off x="4038600" y="6172200"/>
            <a:ext cx="1905000" cy="400110"/>
          </a:xfrm>
          <a:prstGeom prst="rect">
            <a:avLst/>
          </a:prstGeom>
          <a:noFill/>
        </p:spPr>
        <p:txBody>
          <a:bodyPr wrap="square" rtlCol="0">
            <a:spAutoFit/>
          </a:bodyPr>
          <a:lstStyle/>
          <a:p>
            <a:pPr algn="ctr"/>
            <a:r>
              <a:rPr lang="en-US" sz="2000" b="1" dirty="0" smtClean="0">
                <a:solidFill>
                  <a:srgbClr val="273A00"/>
                </a:solidFill>
              </a:rPr>
              <a:t>UNDRAINED</a:t>
            </a:r>
          </a:p>
        </p:txBody>
      </p:sp>
      <p:sp>
        <p:nvSpPr>
          <p:cNvPr id="18" name="TextBox 17"/>
          <p:cNvSpPr txBox="1"/>
          <p:nvPr/>
        </p:nvSpPr>
        <p:spPr>
          <a:xfrm>
            <a:off x="6477000" y="6172200"/>
            <a:ext cx="2133600" cy="400110"/>
          </a:xfrm>
          <a:prstGeom prst="rect">
            <a:avLst/>
          </a:prstGeom>
          <a:noFill/>
        </p:spPr>
        <p:txBody>
          <a:bodyPr wrap="square" rtlCol="0">
            <a:spAutoFit/>
          </a:bodyPr>
          <a:lstStyle/>
          <a:p>
            <a:pPr algn="ctr"/>
            <a:r>
              <a:rPr lang="en-US" sz="2000" b="1" dirty="0" smtClean="0">
                <a:solidFill>
                  <a:srgbClr val="273A00"/>
                </a:solidFill>
              </a:rPr>
              <a:t>TILE DRAINED</a:t>
            </a:r>
          </a:p>
        </p:txBody>
      </p:sp>
      <p:sp>
        <p:nvSpPr>
          <p:cNvPr id="19" name="TextBox 18"/>
          <p:cNvSpPr txBox="1"/>
          <p:nvPr/>
        </p:nvSpPr>
        <p:spPr>
          <a:xfrm>
            <a:off x="7696200" y="685800"/>
            <a:ext cx="1143000" cy="707886"/>
          </a:xfrm>
          <a:prstGeom prst="rect">
            <a:avLst/>
          </a:prstGeom>
          <a:noFill/>
        </p:spPr>
        <p:txBody>
          <a:bodyPr wrap="square" rtlCol="0">
            <a:spAutoFit/>
          </a:bodyPr>
          <a:lstStyle/>
          <a:p>
            <a:pPr algn="ctr"/>
            <a:r>
              <a:rPr lang="en-US" sz="2000" b="1" dirty="0" smtClean="0">
                <a:solidFill>
                  <a:srgbClr val="0070C0"/>
                </a:solidFill>
              </a:rPr>
              <a:t>To Project</a:t>
            </a:r>
          </a:p>
        </p:txBody>
      </p:sp>
      <p:cxnSp>
        <p:nvCxnSpPr>
          <p:cNvPr id="21" name="Straight Connector 20"/>
          <p:cNvCxnSpPr/>
          <p:nvPr/>
        </p:nvCxnSpPr>
        <p:spPr>
          <a:xfrm flipV="1">
            <a:off x="6248400" y="1447800"/>
            <a:ext cx="0" cy="5410200"/>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391400" y="304800"/>
            <a:ext cx="990600" cy="400110"/>
          </a:xfrm>
          <a:prstGeom prst="rect">
            <a:avLst/>
          </a:prstGeom>
          <a:noFill/>
        </p:spPr>
        <p:txBody>
          <a:bodyPr wrap="square" rtlCol="0">
            <a:spAutoFit/>
          </a:bodyPr>
          <a:lstStyle/>
          <a:p>
            <a:pPr algn="ctr"/>
            <a:r>
              <a:rPr lang="en-US" sz="2000" b="1" dirty="0" smtClean="0">
                <a:solidFill>
                  <a:srgbClr val="0070C0"/>
                </a:solidFill>
              </a:rPr>
              <a:t>COST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3" presetClass="exit" presetSubtype="10" fill="hold" nodeType="withEffect">
                                  <p:stCondLst>
                                    <p:cond delay="0"/>
                                  </p:stCondLst>
                                  <p:childTnLst>
                                    <p:animEffect transition="out" filter="blinds(horizontal)">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11" grpId="0"/>
      <p:bldP spid="12" grpId="0"/>
      <p:bldP spid="13" grpId="0"/>
      <p:bldP spid="14" grpId="0" animBg="1"/>
      <p:bldP spid="15" grpId="0" animBg="1"/>
      <p:bldP spid="16" grpId="0"/>
      <p:bldP spid="19" grpId="0"/>
      <p:bldP spid="26" grpId="0"/>
      <p:bldP spid="26"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6" descr="thumbn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971800"/>
            <a:ext cx="4686300" cy="34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itle 4"/>
          <p:cNvSpPr>
            <a:spLocks noGrp="1"/>
          </p:cNvSpPr>
          <p:nvPr>
            <p:ph type="title"/>
          </p:nvPr>
        </p:nvSpPr>
        <p:spPr/>
        <p:txBody>
          <a:bodyPr/>
          <a:lstStyle/>
          <a:p>
            <a:r>
              <a:rPr lang="en-US" altLang="en-US" smtClean="0"/>
              <a:t>Constructed wetland </a:t>
            </a:r>
            <a:br>
              <a:rPr lang="en-US" altLang="en-US" smtClean="0"/>
            </a:br>
            <a:r>
              <a:rPr lang="en-US" altLang="en-US" sz="3600" b="0" smtClean="0"/>
              <a:t>(2% of field area + buffer)</a:t>
            </a:r>
          </a:p>
        </p:txBody>
      </p:sp>
      <p:sp>
        <p:nvSpPr>
          <p:cNvPr id="6" name="Content Placeholder 5"/>
          <p:cNvSpPr>
            <a:spLocks noGrp="1"/>
          </p:cNvSpPr>
          <p:nvPr>
            <p:ph idx="1"/>
          </p:nvPr>
        </p:nvSpPr>
        <p:spPr>
          <a:xfrm>
            <a:off x="304800" y="1600200"/>
            <a:ext cx="8686800" cy="4525963"/>
          </a:xfrm>
        </p:spPr>
        <p:txBody>
          <a:bodyPr/>
          <a:lstStyle/>
          <a:p>
            <a:r>
              <a:rPr lang="en-US" altLang="en-US" sz="2800" dirty="0" smtClean="0"/>
              <a:t>Nitrogen </a:t>
            </a:r>
            <a:r>
              <a:rPr lang="en-US" altLang="en-US" sz="2800" dirty="0" smtClean="0"/>
              <a:t>loss reduction: 50</a:t>
            </a:r>
            <a:r>
              <a:rPr lang="en-US" altLang="en-US" sz="2800" dirty="0" smtClean="0"/>
              <a:t>% (100 </a:t>
            </a:r>
            <a:r>
              <a:rPr lang="en-US" altLang="en-US" sz="2800" dirty="0" err="1" smtClean="0"/>
              <a:t>lbs</a:t>
            </a:r>
            <a:r>
              <a:rPr lang="en-US" altLang="en-US" sz="2800" dirty="0" smtClean="0"/>
              <a:t>/</a:t>
            </a:r>
            <a:r>
              <a:rPr lang="en-US" altLang="en-US" sz="2800" dirty="0" err="1" smtClean="0"/>
              <a:t>yr</a:t>
            </a:r>
            <a:r>
              <a:rPr lang="en-US" altLang="en-US" sz="2800" dirty="0" smtClean="0"/>
              <a:t> for undrained field; 1,000 </a:t>
            </a:r>
            <a:r>
              <a:rPr lang="en-US" altLang="en-US" sz="2800" dirty="0" err="1" smtClean="0"/>
              <a:t>lbs</a:t>
            </a:r>
            <a:r>
              <a:rPr lang="en-US" altLang="en-US" sz="2800" dirty="0" smtClean="0"/>
              <a:t>/</a:t>
            </a:r>
            <a:r>
              <a:rPr lang="en-US" altLang="en-US" sz="2800" dirty="0" err="1" smtClean="0"/>
              <a:t>yr</a:t>
            </a:r>
            <a:r>
              <a:rPr lang="en-US" altLang="en-US" sz="2800" dirty="0" smtClean="0"/>
              <a:t> for drained field)</a:t>
            </a:r>
          </a:p>
          <a:p>
            <a:endParaRPr lang="en-US" altLang="en-US" sz="2800" dirty="0"/>
          </a:p>
          <a:p>
            <a:endParaRPr lang="en-US" altLang="en-US" sz="2800" dirty="0" smtClean="0"/>
          </a:p>
          <a:p>
            <a:endParaRPr lang="en-US" altLang="en-US" sz="2800" dirty="0"/>
          </a:p>
          <a:p>
            <a:endParaRPr lang="en-US" altLang="en-US" sz="2800" dirty="0" smtClean="0"/>
          </a:p>
          <a:p>
            <a:endParaRPr lang="en-US" altLang="en-US" sz="2800" dirty="0" smtClean="0"/>
          </a:p>
          <a:p>
            <a:r>
              <a:rPr lang="en-US" altLang="en-US" sz="2800" dirty="0" smtClean="0"/>
              <a:t>Cost: </a:t>
            </a:r>
            <a:r>
              <a:rPr lang="en-US" altLang="en-US" sz="2800" dirty="0" smtClean="0"/>
              <a:t>$40/acre </a:t>
            </a:r>
            <a:r>
              <a:rPr lang="en-US" altLang="en-US" sz="2800" dirty="0" smtClean="0"/>
              <a:t>treated/year; $16,000 for 4 years; </a:t>
            </a:r>
          </a:p>
          <a:p>
            <a:pPr lvl="1"/>
            <a:r>
              <a:rPr lang="en-US" altLang="en-US" sz="2400" dirty="0" smtClean="0"/>
              <a:t>Farmer pays $4,000, </a:t>
            </a:r>
          </a:p>
          <a:p>
            <a:pPr lvl="1"/>
            <a:r>
              <a:rPr lang="en-US" altLang="en-US" sz="2400" dirty="0" smtClean="0"/>
              <a:t>Grant (i.e., the public) pays $12,000)</a:t>
            </a:r>
            <a:endParaRPr lang="en-US" altLang="en-US" sz="2400" dirty="0" smtClean="0"/>
          </a:p>
        </p:txBody>
      </p:sp>
      <p:sp>
        <p:nvSpPr>
          <p:cNvPr id="33797" name="TextBox 7"/>
          <p:cNvSpPr txBox="1">
            <a:spLocks noChangeArrowheads="1"/>
          </p:cNvSpPr>
          <p:nvPr/>
        </p:nvSpPr>
        <p:spPr bwMode="auto">
          <a:xfrm>
            <a:off x="4724400" y="5867400"/>
            <a:ext cx="2470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dirty="0">
                <a:solidFill>
                  <a:schemeClr val="bg1"/>
                </a:solidFill>
              </a:rPr>
              <a:t>Photo courtesy NRCS</a:t>
            </a:r>
          </a:p>
        </p:txBody>
      </p:sp>
      <p:pic>
        <p:nvPicPr>
          <p:cNvPr id="2" name="Picture 1"/>
          <p:cNvPicPr>
            <a:picLocks noChangeAspect="1"/>
          </p:cNvPicPr>
          <p:nvPr/>
        </p:nvPicPr>
        <p:blipFill>
          <a:blip r:embed="rId3"/>
          <a:stretch>
            <a:fillRect/>
          </a:stretch>
        </p:blipFill>
        <p:spPr>
          <a:xfrm>
            <a:off x="202427" y="2590800"/>
            <a:ext cx="8948397" cy="2362200"/>
          </a:xfrm>
          <a:prstGeom prst="rect">
            <a:avLst/>
          </a:prstGeom>
          <a:ln>
            <a:solidFill>
              <a:srgbClr val="92D050"/>
            </a:solidFill>
          </a:ln>
        </p:spPr>
      </p:pic>
    </p:spTree>
    <p:extLst>
      <p:ext uri="{BB962C8B-B14F-4D97-AF65-F5344CB8AC3E}">
        <p14:creationId xmlns:p14="http://schemas.microsoft.com/office/powerpoint/2010/main" val="13912296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3796"/>
                                        </p:tgtEl>
                                      </p:cBhvr>
                                    </p:animEffect>
                                    <p:set>
                                      <p:cBhvr>
                                        <p:cTn id="15" dur="1" fill="hold">
                                          <p:stCondLst>
                                            <p:cond delay="499"/>
                                          </p:stCondLst>
                                        </p:cTn>
                                        <p:tgtEl>
                                          <p:spTgt spid="33796"/>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6">
                                            <p:txEl>
                                              <p:pRg st="6" end="6"/>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
                                            <p:txEl>
                                              <p:pRg st="7" end="7"/>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z="2800" b="0" dirty="0" smtClean="0"/>
              <a:t>To </a:t>
            </a:r>
            <a:r>
              <a:rPr lang="en-US" altLang="en-US" sz="2800" b="0" dirty="0" smtClean="0"/>
              <a:t>change water quality, practices on the ground need to change. </a:t>
            </a:r>
            <a:br>
              <a:rPr lang="en-US" altLang="en-US" sz="2800" b="0" dirty="0" smtClean="0"/>
            </a:br>
            <a:r>
              <a:rPr lang="en-US" altLang="en-US" sz="2800" b="0" dirty="0" smtClean="0"/>
              <a:t>C</a:t>
            </a:r>
            <a:r>
              <a:rPr lang="en-US" altLang="en-US" sz="2800" dirty="0" smtClean="0"/>
              <a:t>onservation practices </a:t>
            </a:r>
            <a:r>
              <a:rPr lang="en-US" altLang="en-US" sz="2800" b="0" dirty="0" smtClean="0"/>
              <a:t>or </a:t>
            </a:r>
            <a:r>
              <a:rPr lang="en-US" altLang="en-US" sz="2800" dirty="0" smtClean="0"/>
              <a:t>best management practices </a:t>
            </a:r>
            <a:r>
              <a:rPr lang="en-US" altLang="en-US" sz="2800" dirty="0" smtClean="0"/>
              <a:t>(BMPs) can</a:t>
            </a:r>
            <a:r>
              <a:rPr lang="en-US" altLang="en-US" sz="2800" b="0" dirty="0" smtClean="0"/>
              <a:t> </a:t>
            </a:r>
            <a:r>
              <a:rPr lang="en-US" altLang="en-US" sz="2800" b="0" dirty="0" smtClean="0"/>
              <a:t>reduce nutrient losses </a:t>
            </a:r>
          </a:p>
        </p:txBody>
      </p:sp>
      <p:sp>
        <p:nvSpPr>
          <p:cNvPr id="29699" name="Content Placeholder 5"/>
          <p:cNvSpPr>
            <a:spLocks noGrp="1"/>
          </p:cNvSpPr>
          <p:nvPr>
            <p:ph idx="1"/>
          </p:nvPr>
        </p:nvSpPr>
        <p:spPr>
          <a:xfrm>
            <a:off x="457200" y="1828800"/>
            <a:ext cx="8229600" cy="4144963"/>
          </a:xfrm>
        </p:spPr>
        <p:txBody>
          <a:bodyPr/>
          <a:lstStyle/>
          <a:p>
            <a:r>
              <a:rPr lang="en-US" altLang="en-US" sz="2400" dirty="0" smtClean="0"/>
              <a:t>Farmers are provided with payments from the public </a:t>
            </a:r>
            <a:r>
              <a:rPr lang="en-US" altLang="en-US" sz="2400" dirty="0" smtClean="0"/>
              <a:t>(NRCS, states, private sector, local groups) </a:t>
            </a:r>
            <a:r>
              <a:rPr lang="en-US" altLang="en-US" sz="2400" dirty="0" smtClean="0"/>
              <a:t>to change some aspect of their management. </a:t>
            </a:r>
          </a:p>
        </p:txBody>
      </p:sp>
      <p:pic>
        <p:nvPicPr>
          <p:cNvPr id="29700" name="Picture 3" descr="thumbnail"/>
          <p:cNvPicPr>
            <a:picLocks noChangeAspect="1" noChangeArrowheads="1"/>
          </p:cNvPicPr>
          <p:nvPr/>
        </p:nvPicPr>
        <p:blipFill>
          <a:blip r:embed="rId2" cstate="print"/>
          <a:srcRect r="20518"/>
          <a:stretch>
            <a:fillRect/>
          </a:stretch>
        </p:blipFill>
        <p:spPr bwMode="auto">
          <a:xfrm>
            <a:off x="1905000" y="3276600"/>
            <a:ext cx="5029200" cy="3894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en-US" dirty="0" smtClean="0"/>
              <a:t>Controlled drainage</a:t>
            </a:r>
            <a:br>
              <a:rPr lang="en-US" altLang="en-US" dirty="0" smtClean="0"/>
            </a:br>
            <a:r>
              <a:rPr lang="en-US" altLang="en-US" sz="3600" b="0" dirty="0" smtClean="0"/>
              <a:t>(a.k.a. drainage water management)</a:t>
            </a:r>
          </a:p>
        </p:txBody>
      </p:sp>
      <p:sp>
        <p:nvSpPr>
          <p:cNvPr id="34819" name="Content Placeholder 1"/>
          <p:cNvSpPr>
            <a:spLocks noGrp="1"/>
          </p:cNvSpPr>
          <p:nvPr>
            <p:ph idx="1"/>
          </p:nvPr>
        </p:nvSpPr>
        <p:spPr/>
        <p:txBody>
          <a:bodyPr/>
          <a:lstStyle/>
          <a:p>
            <a:r>
              <a:rPr lang="en-US" altLang="en-US" sz="2800" dirty="0" smtClean="0"/>
              <a:t>Nitrogen </a:t>
            </a:r>
            <a:r>
              <a:rPr lang="en-US" altLang="en-US" sz="2800" dirty="0" smtClean="0"/>
              <a:t>loss reduction: </a:t>
            </a:r>
            <a:r>
              <a:rPr lang="en-US" altLang="en-US" sz="2800" dirty="0" smtClean="0"/>
              <a:t>30% = 600 </a:t>
            </a:r>
            <a:r>
              <a:rPr lang="en-US" altLang="en-US" sz="2800" dirty="0" err="1" smtClean="0"/>
              <a:t>lbs</a:t>
            </a:r>
            <a:r>
              <a:rPr lang="en-US" altLang="en-US" sz="2800" dirty="0" smtClean="0"/>
              <a:t>/</a:t>
            </a:r>
            <a:r>
              <a:rPr lang="en-US" altLang="en-US" sz="2800" dirty="0" err="1" smtClean="0"/>
              <a:t>yr</a:t>
            </a:r>
            <a:r>
              <a:rPr lang="en-US" altLang="en-US" sz="2800" dirty="0" smtClean="0"/>
              <a:t> for tile drained (not suitable for undrained)</a:t>
            </a:r>
            <a:endParaRPr lang="en-US" altLang="en-US" sz="2800" dirty="0" smtClean="0"/>
          </a:p>
          <a:p>
            <a:r>
              <a:rPr lang="en-US" altLang="en-US" sz="2800" dirty="0" smtClean="0"/>
              <a:t>Cost: $10/acre year </a:t>
            </a:r>
            <a:r>
              <a:rPr lang="en-US" altLang="en-US" sz="2800" i="1" dirty="0" smtClean="0"/>
              <a:t>($1,000/year for 100 acres, </a:t>
            </a:r>
            <a:r>
              <a:rPr lang="en-US" altLang="en-US" sz="2800" i="1" dirty="0" smtClean="0">
                <a:solidFill>
                  <a:srgbClr val="008000"/>
                </a:solidFill>
              </a:rPr>
              <a:t>$4,000 for 4 years</a:t>
            </a:r>
            <a:r>
              <a:rPr lang="en-US" altLang="en-US" sz="2800" i="1" dirty="0" smtClean="0"/>
              <a:t>)</a:t>
            </a:r>
          </a:p>
        </p:txBody>
      </p:sp>
      <p:pic>
        <p:nvPicPr>
          <p:cNvPr id="34820" name="Picture 3" descr="figureIa"/>
          <p:cNvPicPr>
            <a:picLocks noChangeAspect="1" noChangeArrowheads="1"/>
          </p:cNvPicPr>
          <p:nvPr/>
        </p:nvPicPr>
        <p:blipFill>
          <a:blip r:embed="rId3" cstate="print"/>
          <a:srcRect/>
          <a:stretch>
            <a:fillRect/>
          </a:stretch>
        </p:blipFill>
        <p:spPr bwMode="auto">
          <a:xfrm>
            <a:off x="254000" y="4656138"/>
            <a:ext cx="2781300" cy="1731962"/>
          </a:xfrm>
          <a:prstGeom prst="rect">
            <a:avLst/>
          </a:prstGeom>
          <a:noFill/>
          <a:ln w="9525">
            <a:noFill/>
            <a:miter lim="800000"/>
            <a:headEnd/>
            <a:tailEnd/>
          </a:ln>
        </p:spPr>
      </p:pic>
      <p:pic>
        <p:nvPicPr>
          <p:cNvPr id="34821" name="Picture 4" descr="figureIIIa"/>
          <p:cNvPicPr>
            <a:picLocks noChangeAspect="1" noChangeArrowheads="1"/>
          </p:cNvPicPr>
          <p:nvPr/>
        </p:nvPicPr>
        <p:blipFill>
          <a:blip r:embed="rId4" cstate="print"/>
          <a:srcRect/>
          <a:stretch>
            <a:fillRect/>
          </a:stretch>
        </p:blipFill>
        <p:spPr bwMode="auto">
          <a:xfrm>
            <a:off x="3286125" y="4648200"/>
            <a:ext cx="2847975" cy="1781175"/>
          </a:xfrm>
          <a:prstGeom prst="rect">
            <a:avLst/>
          </a:prstGeom>
          <a:noFill/>
          <a:ln w="9525">
            <a:noFill/>
            <a:miter lim="800000"/>
            <a:headEnd/>
            <a:tailEnd/>
          </a:ln>
        </p:spPr>
      </p:pic>
      <p:sp>
        <p:nvSpPr>
          <p:cNvPr id="34822" name="Rectangle 5"/>
          <p:cNvSpPr>
            <a:spLocks noChangeArrowheads="1"/>
          </p:cNvSpPr>
          <p:nvPr/>
        </p:nvSpPr>
        <p:spPr bwMode="auto">
          <a:xfrm>
            <a:off x="1609725" y="4957763"/>
            <a:ext cx="184150" cy="369887"/>
          </a:xfrm>
          <a:prstGeom prst="rect">
            <a:avLst/>
          </a:prstGeom>
          <a:noFill/>
          <a:ln w="9525">
            <a:noFill/>
            <a:miter lim="800000"/>
            <a:headEnd/>
            <a:tailEnd/>
          </a:ln>
        </p:spPr>
        <p:txBody>
          <a:bodyPr wrap="none">
            <a:spAutoFit/>
          </a:bodyPr>
          <a:lstStyle/>
          <a:p>
            <a:pPr eaLnBrk="1" hangingPunct="1"/>
            <a:endParaRPr lang="en-US" altLang="en-US"/>
          </a:p>
        </p:txBody>
      </p:sp>
      <p:sp>
        <p:nvSpPr>
          <p:cNvPr id="34823" name="Rectangle 6"/>
          <p:cNvSpPr>
            <a:spLocks noChangeArrowheads="1"/>
          </p:cNvSpPr>
          <p:nvPr/>
        </p:nvSpPr>
        <p:spPr bwMode="auto">
          <a:xfrm>
            <a:off x="1609725" y="4957763"/>
            <a:ext cx="184150" cy="369887"/>
          </a:xfrm>
          <a:prstGeom prst="rect">
            <a:avLst/>
          </a:prstGeom>
          <a:noFill/>
          <a:ln w="9525">
            <a:noFill/>
            <a:miter lim="800000"/>
            <a:headEnd/>
            <a:tailEnd/>
          </a:ln>
        </p:spPr>
        <p:txBody>
          <a:bodyPr wrap="none">
            <a:spAutoFit/>
          </a:bodyPr>
          <a:lstStyle/>
          <a:p>
            <a:pPr eaLnBrk="1" hangingPunct="1"/>
            <a:endParaRPr lang="en-US" altLang="en-US"/>
          </a:p>
        </p:txBody>
      </p:sp>
      <p:sp>
        <p:nvSpPr>
          <p:cNvPr id="34824" name="Rectangle 7"/>
          <p:cNvSpPr>
            <a:spLocks noChangeArrowheads="1"/>
          </p:cNvSpPr>
          <p:nvPr/>
        </p:nvSpPr>
        <p:spPr bwMode="auto">
          <a:xfrm>
            <a:off x="1609725" y="4957763"/>
            <a:ext cx="184150" cy="369887"/>
          </a:xfrm>
          <a:prstGeom prst="rect">
            <a:avLst/>
          </a:prstGeom>
          <a:noFill/>
          <a:ln w="9525">
            <a:noFill/>
            <a:miter lim="800000"/>
            <a:headEnd/>
            <a:tailEnd/>
          </a:ln>
        </p:spPr>
        <p:txBody>
          <a:bodyPr wrap="none">
            <a:spAutoFit/>
          </a:bodyPr>
          <a:lstStyle/>
          <a:p>
            <a:pPr eaLnBrk="1" hangingPunct="1"/>
            <a:endParaRPr lang="en-US" altLang="en-US"/>
          </a:p>
        </p:txBody>
      </p:sp>
      <p:pic>
        <p:nvPicPr>
          <p:cNvPr id="34825" name="Picture 18" descr="figureIIa"/>
          <p:cNvPicPr>
            <a:picLocks noChangeAspect="1" noChangeArrowheads="1"/>
          </p:cNvPicPr>
          <p:nvPr/>
        </p:nvPicPr>
        <p:blipFill>
          <a:blip r:embed="rId5" cstate="print"/>
          <a:srcRect/>
          <a:stretch>
            <a:fillRect/>
          </a:stretch>
        </p:blipFill>
        <p:spPr bwMode="auto">
          <a:xfrm>
            <a:off x="6334125" y="4419600"/>
            <a:ext cx="2819400" cy="2057400"/>
          </a:xfrm>
          <a:prstGeom prst="rect">
            <a:avLst/>
          </a:prstGeom>
          <a:noFill/>
          <a:ln w="9525">
            <a:noFill/>
            <a:miter lim="800000"/>
            <a:headEnd/>
            <a:tailEnd/>
          </a:ln>
        </p:spPr>
      </p:pic>
      <p:sp>
        <p:nvSpPr>
          <p:cNvPr id="34826" name="Text Box 19"/>
          <p:cNvSpPr txBox="1">
            <a:spLocks noChangeArrowheads="1"/>
          </p:cNvSpPr>
          <p:nvPr/>
        </p:nvSpPr>
        <p:spPr bwMode="auto">
          <a:xfrm>
            <a:off x="542925" y="4114800"/>
            <a:ext cx="2636838" cy="519113"/>
          </a:xfrm>
          <a:prstGeom prst="rect">
            <a:avLst/>
          </a:prstGeom>
          <a:noFill/>
          <a:ln w="9525">
            <a:noFill/>
            <a:miter lim="800000"/>
            <a:headEnd/>
            <a:tailEnd/>
          </a:ln>
        </p:spPr>
        <p:txBody>
          <a:bodyPr>
            <a:spAutoFit/>
          </a:bodyPr>
          <a:lstStyle/>
          <a:p>
            <a:pPr eaLnBrk="1" hangingPunct="1"/>
            <a:r>
              <a:rPr lang="en-US" altLang="en-US" sz="2800">
                <a:solidFill>
                  <a:srgbClr val="000000"/>
                </a:solidFill>
              </a:rPr>
              <a:t>After harvest</a:t>
            </a:r>
          </a:p>
        </p:txBody>
      </p:sp>
      <p:sp>
        <p:nvSpPr>
          <p:cNvPr id="34827" name="Rectangle 20"/>
          <p:cNvSpPr>
            <a:spLocks noChangeArrowheads="1"/>
          </p:cNvSpPr>
          <p:nvPr/>
        </p:nvSpPr>
        <p:spPr bwMode="auto">
          <a:xfrm>
            <a:off x="3362325" y="3886200"/>
            <a:ext cx="2743200" cy="946150"/>
          </a:xfrm>
          <a:prstGeom prst="rect">
            <a:avLst/>
          </a:prstGeom>
          <a:noFill/>
          <a:ln w="9525">
            <a:noFill/>
            <a:miter lim="800000"/>
            <a:headEnd/>
            <a:tailEnd/>
          </a:ln>
        </p:spPr>
        <p:txBody>
          <a:bodyPr>
            <a:spAutoFit/>
          </a:bodyPr>
          <a:lstStyle/>
          <a:p>
            <a:pPr eaLnBrk="1" hangingPunct="1"/>
            <a:r>
              <a:rPr lang="en-US" altLang="en-US" sz="2800">
                <a:solidFill>
                  <a:srgbClr val="000000"/>
                </a:solidFill>
              </a:rPr>
              <a:t>Before planting or harvest</a:t>
            </a:r>
          </a:p>
        </p:txBody>
      </p:sp>
      <p:sp>
        <p:nvSpPr>
          <p:cNvPr id="34828" name="Rectangle 21"/>
          <p:cNvSpPr>
            <a:spLocks noChangeArrowheads="1"/>
          </p:cNvSpPr>
          <p:nvPr/>
        </p:nvSpPr>
        <p:spPr bwMode="auto">
          <a:xfrm>
            <a:off x="7400925" y="3962400"/>
            <a:ext cx="1447800" cy="946150"/>
          </a:xfrm>
          <a:prstGeom prst="rect">
            <a:avLst/>
          </a:prstGeom>
          <a:noFill/>
          <a:ln w="9525">
            <a:noFill/>
            <a:miter lim="800000"/>
            <a:headEnd/>
            <a:tailEnd/>
          </a:ln>
        </p:spPr>
        <p:txBody>
          <a:bodyPr>
            <a:spAutoFit/>
          </a:bodyPr>
          <a:lstStyle/>
          <a:p>
            <a:pPr eaLnBrk="1" hangingPunct="1"/>
            <a:r>
              <a:rPr lang="en-US" altLang="en-US" sz="2800">
                <a:solidFill>
                  <a:srgbClr val="000000"/>
                </a:solidFill>
              </a:rPr>
              <a:t>After planting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29" y="1653555"/>
            <a:ext cx="743569" cy="2789381"/>
          </a:xfrm>
          <a:prstGeom prst="rect">
            <a:avLst/>
          </a:prstGeom>
        </p:spPr>
      </p:pic>
      <p:pic>
        <p:nvPicPr>
          <p:cNvPr id="73" name="Picture 72"/>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9385" y="1653258"/>
            <a:ext cx="743569" cy="2789381"/>
          </a:xfrm>
          <a:prstGeom prst="rect">
            <a:avLst/>
          </a:prstGeom>
        </p:spPr>
      </p:pic>
      <p:pic>
        <p:nvPicPr>
          <p:cNvPr id="72" name="Picture 71"/>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32065" y="1635835"/>
            <a:ext cx="743569" cy="2789381"/>
          </a:xfrm>
          <a:prstGeom prst="rect">
            <a:avLst/>
          </a:prstGeom>
        </p:spPr>
      </p:pic>
      <p:pic>
        <p:nvPicPr>
          <p:cNvPr id="71" name="Picture 70"/>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27209" y="1665379"/>
            <a:ext cx="743569" cy="2789381"/>
          </a:xfrm>
          <a:prstGeom prst="rect">
            <a:avLst/>
          </a:prstGeom>
        </p:spPr>
      </p:pic>
      <p:pic>
        <p:nvPicPr>
          <p:cNvPr id="70" name="Picture 69"/>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37833" y="1676776"/>
            <a:ext cx="743569" cy="2789381"/>
          </a:xfrm>
          <a:prstGeom prst="rect">
            <a:avLst/>
          </a:prstGeom>
        </p:spPr>
      </p:pic>
      <p:pic>
        <p:nvPicPr>
          <p:cNvPr id="93" name="Picture 92"/>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99660" y="1676777"/>
            <a:ext cx="743569" cy="2789381"/>
          </a:xfrm>
          <a:prstGeom prst="rect">
            <a:avLst/>
          </a:prstGeom>
        </p:spPr>
      </p:pic>
      <p:pic>
        <p:nvPicPr>
          <p:cNvPr id="69" name="Picture 2" descr="Image result for clip art gras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1026689" flipV="1">
            <a:off x="4585215" y="4015087"/>
            <a:ext cx="922846" cy="37812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Image result for clip art gras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0800000" flipV="1">
            <a:off x="7366575" y="6479920"/>
            <a:ext cx="902067" cy="36961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Image result for clip art gras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6480754" flipV="1">
            <a:off x="7626106" y="6097593"/>
            <a:ext cx="902067" cy="36961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Image result for clip art gras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6358079" flipV="1">
            <a:off x="7783439" y="5476485"/>
            <a:ext cx="902067" cy="36961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Image result for clip art gras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8296619" flipV="1">
            <a:off x="8834755" y="3789997"/>
            <a:ext cx="236252" cy="36961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Image result for clip art gras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6480754" flipV="1">
            <a:off x="7975467" y="4801422"/>
            <a:ext cx="902067" cy="36961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Image result for clip art gras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7096268" flipV="1">
            <a:off x="8247512" y="4178372"/>
            <a:ext cx="902067" cy="3696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clip art gras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2080431" flipV="1">
            <a:off x="5350716" y="4189022"/>
            <a:ext cx="922846" cy="37812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Image result for clip art gras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4126936" flipV="1">
            <a:off x="7034902" y="6188434"/>
            <a:ext cx="902067" cy="36961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clip art gras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4126936" flipV="1">
            <a:off x="6852958" y="5899357"/>
            <a:ext cx="902067" cy="36961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clip art gras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14439091" flipV="1">
            <a:off x="6473284" y="5265328"/>
            <a:ext cx="952934" cy="3696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clip art gras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3747939" flipV="1">
            <a:off x="6030278" y="4659129"/>
            <a:ext cx="902067" cy="369613"/>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a:xfrm>
            <a:off x="-11754" y="4348430"/>
            <a:ext cx="7835147" cy="2479322"/>
          </a:xfrm>
          <a:custGeom>
            <a:avLst/>
            <a:gdLst>
              <a:gd name="connsiteX0" fmla="*/ 12700 w 12192000"/>
              <a:gd name="connsiteY0" fmla="*/ 25400 h 3949700"/>
              <a:gd name="connsiteX1" fmla="*/ 1955800 w 12192000"/>
              <a:gd name="connsiteY1" fmla="*/ 0 h 3949700"/>
              <a:gd name="connsiteX2" fmla="*/ 3086100 w 12192000"/>
              <a:gd name="connsiteY2" fmla="*/ 38100 h 3949700"/>
              <a:gd name="connsiteX3" fmla="*/ 4991100 w 12192000"/>
              <a:gd name="connsiteY3" fmla="*/ 12700 h 3949700"/>
              <a:gd name="connsiteX4" fmla="*/ 6413500 w 12192000"/>
              <a:gd name="connsiteY4" fmla="*/ 50800 h 3949700"/>
              <a:gd name="connsiteX5" fmla="*/ 7493000 w 12192000"/>
              <a:gd name="connsiteY5" fmla="*/ 88900 h 3949700"/>
              <a:gd name="connsiteX6" fmla="*/ 8724900 w 12192000"/>
              <a:gd name="connsiteY6" fmla="*/ 203200 h 3949700"/>
              <a:gd name="connsiteX7" fmla="*/ 9626600 w 12192000"/>
              <a:gd name="connsiteY7" fmla="*/ 558800 h 3949700"/>
              <a:gd name="connsiteX8" fmla="*/ 10045700 w 12192000"/>
              <a:gd name="connsiteY8" fmla="*/ 863600 h 3949700"/>
              <a:gd name="connsiteX9" fmla="*/ 10617200 w 12192000"/>
              <a:gd name="connsiteY9" fmla="*/ 1384300 h 3949700"/>
              <a:gd name="connsiteX10" fmla="*/ 11087100 w 12192000"/>
              <a:gd name="connsiteY10" fmla="*/ 2006600 h 3949700"/>
              <a:gd name="connsiteX11" fmla="*/ 11518900 w 12192000"/>
              <a:gd name="connsiteY11" fmla="*/ 2654300 h 3949700"/>
              <a:gd name="connsiteX12" fmla="*/ 11861800 w 12192000"/>
              <a:gd name="connsiteY12" fmla="*/ 3187700 h 3949700"/>
              <a:gd name="connsiteX13" fmla="*/ 12166600 w 12192000"/>
              <a:gd name="connsiteY13" fmla="*/ 3378200 h 3949700"/>
              <a:gd name="connsiteX14" fmla="*/ 12192000 w 12192000"/>
              <a:gd name="connsiteY14" fmla="*/ 3911600 h 3949700"/>
              <a:gd name="connsiteX15" fmla="*/ 12128500 w 12192000"/>
              <a:gd name="connsiteY15" fmla="*/ 3911600 h 3949700"/>
              <a:gd name="connsiteX16" fmla="*/ 12128500 w 12192000"/>
              <a:gd name="connsiteY16" fmla="*/ 3911600 h 3949700"/>
              <a:gd name="connsiteX17" fmla="*/ 0 w 12192000"/>
              <a:gd name="connsiteY17" fmla="*/ 3949700 h 3949700"/>
              <a:gd name="connsiteX18" fmla="*/ 12700 w 12192000"/>
              <a:gd name="connsiteY18" fmla="*/ 25400 h 3949700"/>
              <a:gd name="connsiteX0" fmla="*/ 12700 w 12192000"/>
              <a:gd name="connsiteY0" fmla="*/ 25400 h 3949700"/>
              <a:gd name="connsiteX1" fmla="*/ 1955800 w 12192000"/>
              <a:gd name="connsiteY1" fmla="*/ 0 h 3949700"/>
              <a:gd name="connsiteX2" fmla="*/ 3086100 w 12192000"/>
              <a:gd name="connsiteY2" fmla="*/ 38100 h 3949700"/>
              <a:gd name="connsiteX3" fmla="*/ 4991100 w 12192000"/>
              <a:gd name="connsiteY3" fmla="*/ 12700 h 3949700"/>
              <a:gd name="connsiteX4" fmla="*/ 6413500 w 12192000"/>
              <a:gd name="connsiteY4" fmla="*/ 50800 h 3949700"/>
              <a:gd name="connsiteX5" fmla="*/ 7493000 w 12192000"/>
              <a:gd name="connsiteY5" fmla="*/ 88900 h 3949700"/>
              <a:gd name="connsiteX6" fmla="*/ 8724900 w 12192000"/>
              <a:gd name="connsiteY6" fmla="*/ 203200 h 3949700"/>
              <a:gd name="connsiteX7" fmla="*/ 9626600 w 12192000"/>
              <a:gd name="connsiteY7" fmla="*/ 558800 h 3949700"/>
              <a:gd name="connsiteX8" fmla="*/ 10045700 w 12192000"/>
              <a:gd name="connsiteY8" fmla="*/ 863600 h 3949700"/>
              <a:gd name="connsiteX9" fmla="*/ 10617200 w 12192000"/>
              <a:gd name="connsiteY9" fmla="*/ 1384300 h 3949700"/>
              <a:gd name="connsiteX10" fmla="*/ 11087100 w 12192000"/>
              <a:gd name="connsiteY10" fmla="*/ 2006600 h 3949700"/>
              <a:gd name="connsiteX11" fmla="*/ 11518900 w 12192000"/>
              <a:gd name="connsiteY11" fmla="*/ 2654300 h 3949700"/>
              <a:gd name="connsiteX12" fmla="*/ 11861800 w 12192000"/>
              <a:gd name="connsiteY12" fmla="*/ 3187700 h 3949700"/>
              <a:gd name="connsiteX13" fmla="*/ 12153900 w 12192000"/>
              <a:gd name="connsiteY13" fmla="*/ 3505200 h 3949700"/>
              <a:gd name="connsiteX14" fmla="*/ 12192000 w 12192000"/>
              <a:gd name="connsiteY14" fmla="*/ 3911600 h 3949700"/>
              <a:gd name="connsiteX15" fmla="*/ 12128500 w 12192000"/>
              <a:gd name="connsiteY15" fmla="*/ 3911600 h 3949700"/>
              <a:gd name="connsiteX16" fmla="*/ 12128500 w 12192000"/>
              <a:gd name="connsiteY16" fmla="*/ 3911600 h 3949700"/>
              <a:gd name="connsiteX17" fmla="*/ 0 w 12192000"/>
              <a:gd name="connsiteY17" fmla="*/ 3949700 h 3949700"/>
              <a:gd name="connsiteX18" fmla="*/ 12700 w 12192000"/>
              <a:gd name="connsiteY18" fmla="*/ 25400 h 3949700"/>
              <a:gd name="connsiteX0" fmla="*/ 12700 w 12192000"/>
              <a:gd name="connsiteY0" fmla="*/ 25400 h 3949700"/>
              <a:gd name="connsiteX1" fmla="*/ 1955800 w 12192000"/>
              <a:gd name="connsiteY1" fmla="*/ 0 h 3949700"/>
              <a:gd name="connsiteX2" fmla="*/ 3086100 w 12192000"/>
              <a:gd name="connsiteY2" fmla="*/ 38100 h 3949700"/>
              <a:gd name="connsiteX3" fmla="*/ 4991100 w 12192000"/>
              <a:gd name="connsiteY3" fmla="*/ 12700 h 3949700"/>
              <a:gd name="connsiteX4" fmla="*/ 6413500 w 12192000"/>
              <a:gd name="connsiteY4" fmla="*/ 50800 h 3949700"/>
              <a:gd name="connsiteX5" fmla="*/ 7493000 w 12192000"/>
              <a:gd name="connsiteY5" fmla="*/ 88900 h 3949700"/>
              <a:gd name="connsiteX6" fmla="*/ 8724900 w 12192000"/>
              <a:gd name="connsiteY6" fmla="*/ 203200 h 3949700"/>
              <a:gd name="connsiteX7" fmla="*/ 9626600 w 12192000"/>
              <a:gd name="connsiteY7" fmla="*/ 558800 h 3949700"/>
              <a:gd name="connsiteX8" fmla="*/ 10045700 w 12192000"/>
              <a:gd name="connsiteY8" fmla="*/ 863600 h 3949700"/>
              <a:gd name="connsiteX9" fmla="*/ 10617200 w 12192000"/>
              <a:gd name="connsiteY9" fmla="*/ 1384300 h 3949700"/>
              <a:gd name="connsiteX10" fmla="*/ 11087100 w 12192000"/>
              <a:gd name="connsiteY10" fmla="*/ 2006600 h 3949700"/>
              <a:gd name="connsiteX11" fmla="*/ 11518900 w 12192000"/>
              <a:gd name="connsiteY11" fmla="*/ 2654300 h 3949700"/>
              <a:gd name="connsiteX12" fmla="*/ 11861800 w 12192000"/>
              <a:gd name="connsiteY12" fmla="*/ 3187700 h 3949700"/>
              <a:gd name="connsiteX13" fmla="*/ 12153900 w 12192000"/>
              <a:gd name="connsiteY13" fmla="*/ 3505200 h 3949700"/>
              <a:gd name="connsiteX14" fmla="*/ 12192000 w 12192000"/>
              <a:gd name="connsiteY14" fmla="*/ 3911600 h 3949700"/>
              <a:gd name="connsiteX15" fmla="*/ 12128500 w 12192000"/>
              <a:gd name="connsiteY15" fmla="*/ 3911600 h 3949700"/>
              <a:gd name="connsiteX16" fmla="*/ 12166600 w 12192000"/>
              <a:gd name="connsiteY16" fmla="*/ 3949700 h 3949700"/>
              <a:gd name="connsiteX17" fmla="*/ 0 w 12192000"/>
              <a:gd name="connsiteY17" fmla="*/ 3949700 h 3949700"/>
              <a:gd name="connsiteX18" fmla="*/ 12700 w 12192000"/>
              <a:gd name="connsiteY18" fmla="*/ 25400 h 3949700"/>
              <a:gd name="connsiteX0" fmla="*/ 12700 w 12192000"/>
              <a:gd name="connsiteY0" fmla="*/ 25400 h 3949700"/>
              <a:gd name="connsiteX1" fmla="*/ 1955800 w 12192000"/>
              <a:gd name="connsiteY1" fmla="*/ 0 h 3949700"/>
              <a:gd name="connsiteX2" fmla="*/ 3086100 w 12192000"/>
              <a:gd name="connsiteY2" fmla="*/ 38100 h 3949700"/>
              <a:gd name="connsiteX3" fmla="*/ 4991100 w 12192000"/>
              <a:gd name="connsiteY3" fmla="*/ 12700 h 3949700"/>
              <a:gd name="connsiteX4" fmla="*/ 6413500 w 12192000"/>
              <a:gd name="connsiteY4" fmla="*/ 50800 h 3949700"/>
              <a:gd name="connsiteX5" fmla="*/ 7493000 w 12192000"/>
              <a:gd name="connsiteY5" fmla="*/ 88900 h 3949700"/>
              <a:gd name="connsiteX6" fmla="*/ 8724900 w 12192000"/>
              <a:gd name="connsiteY6" fmla="*/ 203200 h 3949700"/>
              <a:gd name="connsiteX7" fmla="*/ 9626600 w 12192000"/>
              <a:gd name="connsiteY7" fmla="*/ 558800 h 3949700"/>
              <a:gd name="connsiteX8" fmla="*/ 10045700 w 12192000"/>
              <a:gd name="connsiteY8" fmla="*/ 863600 h 3949700"/>
              <a:gd name="connsiteX9" fmla="*/ 10617200 w 12192000"/>
              <a:gd name="connsiteY9" fmla="*/ 1384300 h 3949700"/>
              <a:gd name="connsiteX10" fmla="*/ 11087100 w 12192000"/>
              <a:gd name="connsiteY10" fmla="*/ 2006600 h 3949700"/>
              <a:gd name="connsiteX11" fmla="*/ 11518900 w 12192000"/>
              <a:gd name="connsiteY11" fmla="*/ 2654300 h 3949700"/>
              <a:gd name="connsiteX12" fmla="*/ 11861800 w 12192000"/>
              <a:gd name="connsiteY12" fmla="*/ 3187700 h 3949700"/>
              <a:gd name="connsiteX13" fmla="*/ 12172950 w 12192000"/>
              <a:gd name="connsiteY13" fmla="*/ 3562350 h 3949700"/>
              <a:gd name="connsiteX14" fmla="*/ 12192000 w 12192000"/>
              <a:gd name="connsiteY14" fmla="*/ 3911600 h 3949700"/>
              <a:gd name="connsiteX15" fmla="*/ 12128500 w 12192000"/>
              <a:gd name="connsiteY15" fmla="*/ 3911600 h 3949700"/>
              <a:gd name="connsiteX16" fmla="*/ 12166600 w 12192000"/>
              <a:gd name="connsiteY16" fmla="*/ 3949700 h 3949700"/>
              <a:gd name="connsiteX17" fmla="*/ 0 w 12192000"/>
              <a:gd name="connsiteY17" fmla="*/ 3949700 h 3949700"/>
              <a:gd name="connsiteX18" fmla="*/ 12700 w 12192000"/>
              <a:gd name="connsiteY18" fmla="*/ 25400 h 3949700"/>
              <a:gd name="connsiteX0" fmla="*/ 12700 w 12192000"/>
              <a:gd name="connsiteY0" fmla="*/ 25400 h 3949700"/>
              <a:gd name="connsiteX1" fmla="*/ 1955800 w 12192000"/>
              <a:gd name="connsiteY1" fmla="*/ 0 h 3949700"/>
              <a:gd name="connsiteX2" fmla="*/ 3086100 w 12192000"/>
              <a:gd name="connsiteY2" fmla="*/ 38100 h 3949700"/>
              <a:gd name="connsiteX3" fmla="*/ 4991100 w 12192000"/>
              <a:gd name="connsiteY3" fmla="*/ 12700 h 3949700"/>
              <a:gd name="connsiteX4" fmla="*/ 6413500 w 12192000"/>
              <a:gd name="connsiteY4" fmla="*/ 50800 h 3949700"/>
              <a:gd name="connsiteX5" fmla="*/ 7493000 w 12192000"/>
              <a:gd name="connsiteY5" fmla="*/ 88900 h 3949700"/>
              <a:gd name="connsiteX6" fmla="*/ 8724900 w 12192000"/>
              <a:gd name="connsiteY6" fmla="*/ 203200 h 3949700"/>
              <a:gd name="connsiteX7" fmla="*/ 9626600 w 12192000"/>
              <a:gd name="connsiteY7" fmla="*/ 558800 h 3949700"/>
              <a:gd name="connsiteX8" fmla="*/ 10045700 w 12192000"/>
              <a:gd name="connsiteY8" fmla="*/ 863600 h 3949700"/>
              <a:gd name="connsiteX9" fmla="*/ 10617200 w 12192000"/>
              <a:gd name="connsiteY9" fmla="*/ 1384300 h 3949700"/>
              <a:gd name="connsiteX10" fmla="*/ 11087100 w 12192000"/>
              <a:gd name="connsiteY10" fmla="*/ 2006600 h 3949700"/>
              <a:gd name="connsiteX11" fmla="*/ 11518900 w 12192000"/>
              <a:gd name="connsiteY11" fmla="*/ 2654300 h 3949700"/>
              <a:gd name="connsiteX12" fmla="*/ 11861800 w 12192000"/>
              <a:gd name="connsiteY12" fmla="*/ 3187700 h 3949700"/>
              <a:gd name="connsiteX13" fmla="*/ 12172950 w 12192000"/>
              <a:gd name="connsiteY13" fmla="*/ 3562350 h 3949700"/>
              <a:gd name="connsiteX14" fmla="*/ 12192000 w 12192000"/>
              <a:gd name="connsiteY14" fmla="*/ 3911600 h 3949700"/>
              <a:gd name="connsiteX15" fmla="*/ 12128500 w 12192000"/>
              <a:gd name="connsiteY15" fmla="*/ 3911600 h 3949700"/>
              <a:gd name="connsiteX16" fmla="*/ 12166600 w 12192000"/>
              <a:gd name="connsiteY16" fmla="*/ 3949700 h 3949700"/>
              <a:gd name="connsiteX17" fmla="*/ 0 w 12192000"/>
              <a:gd name="connsiteY17" fmla="*/ 3949700 h 3949700"/>
              <a:gd name="connsiteX18" fmla="*/ 12700 w 12192000"/>
              <a:gd name="connsiteY18" fmla="*/ 25400 h 3949700"/>
              <a:gd name="connsiteX0" fmla="*/ 12700 w 12192000"/>
              <a:gd name="connsiteY0" fmla="*/ 25400 h 3949700"/>
              <a:gd name="connsiteX1" fmla="*/ 1955800 w 12192000"/>
              <a:gd name="connsiteY1" fmla="*/ 0 h 3949700"/>
              <a:gd name="connsiteX2" fmla="*/ 3086100 w 12192000"/>
              <a:gd name="connsiteY2" fmla="*/ 38100 h 3949700"/>
              <a:gd name="connsiteX3" fmla="*/ 4991100 w 12192000"/>
              <a:gd name="connsiteY3" fmla="*/ 12700 h 3949700"/>
              <a:gd name="connsiteX4" fmla="*/ 6413500 w 12192000"/>
              <a:gd name="connsiteY4" fmla="*/ 50800 h 3949700"/>
              <a:gd name="connsiteX5" fmla="*/ 7493000 w 12192000"/>
              <a:gd name="connsiteY5" fmla="*/ 88900 h 3949700"/>
              <a:gd name="connsiteX6" fmla="*/ 8724900 w 12192000"/>
              <a:gd name="connsiteY6" fmla="*/ 203200 h 3949700"/>
              <a:gd name="connsiteX7" fmla="*/ 9626600 w 12192000"/>
              <a:gd name="connsiteY7" fmla="*/ 558800 h 3949700"/>
              <a:gd name="connsiteX8" fmla="*/ 10045700 w 12192000"/>
              <a:gd name="connsiteY8" fmla="*/ 863600 h 3949700"/>
              <a:gd name="connsiteX9" fmla="*/ 10617200 w 12192000"/>
              <a:gd name="connsiteY9" fmla="*/ 1384300 h 3949700"/>
              <a:gd name="connsiteX10" fmla="*/ 11087100 w 12192000"/>
              <a:gd name="connsiteY10" fmla="*/ 2006600 h 3949700"/>
              <a:gd name="connsiteX11" fmla="*/ 11518900 w 12192000"/>
              <a:gd name="connsiteY11" fmla="*/ 2654300 h 3949700"/>
              <a:gd name="connsiteX12" fmla="*/ 11861800 w 12192000"/>
              <a:gd name="connsiteY12" fmla="*/ 3187700 h 3949700"/>
              <a:gd name="connsiteX13" fmla="*/ 12172950 w 12192000"/>
              <a:gd name="connsiteY13" fmla="*/ 3562350 h 3949700"/>
              <a:gd name="connsiteX14" fmla="*/ 12192000 w 12192000"/>
              <a:gd name="connsiteY14" fmla="*/ 3911600 h 3949700"/>
              <a:gd name="connsiteX15" fmla="*/ 12138025 w 12192000"/>
              <a:gd name="connsiteY15" fmla="*/ 3940175 h 3949700"/>
              <a:gd name="connsiteX16" fmla="*/ 12166600 w 12192000"/>
              <a:gd name="connsiteY16" fmla="*/ 3949700 h 3949700"/>
              <a:gd name="connsiteX17" fmla="*/ 0 w 12192000"/>
              <a:gd name="connsiteY17" fmla="*/ 3949700 h 3949700"/>
              <a:gd name="connsiteX18" fmla="*/ 12700 w 12192000"/>
              <a:gd name="connsiteY18" fmla="*/ 25400 h 3949700"/>
              <a:gd name="connsiteX0" fmla="*/ 12700 w 12192000"/>
              <a:gd name="connsiteY0" fmla="*/ 25400 h 3949700"/>
              <a:gd name="connsiteX1" fmla="*/ 1955800 w 12192000"/>
              <a:gd name="connsiteY1" fmla="*/ 0 h 3949700"/>
              <a:gd name="connsiteX2" fmla="*/ 3086100 w 12192000"/>
              <a:gd name="connsiteY2" fmla="*/ 38100 h 3949700"/>
              <a:gd name="connsiteX3" fmla="*/ 4991100 w 12192000"/>
              <a:gd name="connsiteY3" fmla="*/ 12700 h 3949700"/>
              <a:gd name="connsiteX4" fmla="*/ 6413500 w 12192000"/>
              <a:gd name="connsiteY4" fmla="*/ 50800 h 3949700"/>
              <a:gd name="connsiteX5" fmla="*/ 7493000 w 12192000"/>
              <a:gd name="connsiteY5" fmla="*/ 88900 h 3949700"/>
              <a:gd name="connsiteX6" fmla="*/ 8724900 w 12192000"/>
              <a:gd name="connsiteY6" fmla="*/ 309526 h 3949700"/>
              <a:gd name="connsiteX7" fmla="*/ 9626600 w 12192000"/>
              <a:gd name="connsiteY7" fmla="*/ 558800 h 3949700"/>
              <a:gd name="connsiteX8" fmla="*/ 10045700 w 12192000"/>
              <a:gd name="connsiteY8" fmla="*/ 863600 h 3949700"/>
              <a:gd name="connsiteX9" fmla="*/ 10617200 w 12192000"/>
              <a:gd name="connsiteY9" fmla="*/ 1384300 h 3949700"/>
              <a:gd name="connsiteX10" fmla="*/ 11087100 w 12192000"/>
              <a:gd name="connsiteY10" fmla="*/ 2006600 h 3949700"/>
              <a:gd name="connsiteX11" fmla="*/ 11518900 w 12192000"/>
              <a:gd name="connsiteY11" fmla="*/ 2654300 h 3949700"/>
              <a:gd name="connsiteX12" fmla="*/ 11861800 w 12192000"/>
              <a:gd name="connsiteY12" fmla="*/ 3187700 h 3949700"/>
              <a:gd name="connsiteX13" fmla="*/ 12172950 w 12192000"/>
              <a:gd name="connsiteY13" fmla="*/ 3562350 h 3949700"/>
              <a:gd name="connsiteX14" fmla="*/ 12192000 w 12192000"/>
              <a:gd name="connsiteY14" fmla="*/ 3911600 h 3949700"/>
              <a:gd name="connsiteX15" fmla="*/ 12138025 w 12192000"/>
              <a:gd name="connsiteY15" fmla="*/ 3940175 h 3949700"/>
              <a:gd name="connsiteX16" fmla="*/ 12166600 w 12192000"/>
              <a:gd name="connsiteY16" fmla="*/ 3949700 h 3949700"/>
              <a:gd name="connsiteX17" fmla="*/ 0 w 12192000"/>
              <a:gd name="connsiteY17" fmla="*/ 3949700 h 3949700"/>
              <a:gd name="connsiteX18" fmla="*/ 12700 w 12192000"/>
              <a:gd name="connsiteY18" fmla="*/ 25400 h 3949700"/>
              <a:gd name="connsiteX0" fmla="*/ 12700 w 12192000"/>
              <a:gd name="connsiteY0" fmla="*/ 25400 h 3949700"/>
              <a:gd name="connsiteX1" fmla="*/ 1955800 w 12192000"/>
              <a:gd name="connsiteY1" fmla="*/ 0 h 3949700"/>
              <a:gd name="connsiteX2" fmla="*/ 3086100 w 12192000"/>
              <a:gd name="connsiteY2" fmla="*/ 38100 h 3949700"/>
              <a:gd name="connsiteX3" fmla="*/ 4991100 w 12192000"/>
              <a:gd name="connsiteY3" fmla="*/ 12700 h 3949700"/>
              <a:gd name="connsiteX4" fmla="*/ 6413500 w 12192000"/>
              <a:gd name="connsiteY4" fmla="*/ 50800 h 3949700"/>
              <a:gd name="connsiteX5" fmla="*/ 7493000 w 12192000"/>
              <a:gd name="connsiteY5" fmla="*/ 88900 h 3949700"/>
              <a:gd name="connsiteX6" fmla="*/ 8724900 w 12192000"/>
              <a:gd name="connsiteY6" fmla="*/ 309526 h 3949700"/>
              <a:gd name="connsiteX7" fmla="*/ 9637232 w 12192000"/>
              <a:gd name="connsiteY7" fmla="*/ 675759 h 3949700"/>
              <a:gd name="connsiteX8" fmla="*/ 10045700 w 12192000"/>
              <a:gd name="connsiteY8" fmla="*/ 863600 h 3949700"/>
              <a:gd name="connsiteX9" fmla="*/ 10617200 w 12192000"/>
              <a:gd name="connsiteY9" fmla="*/ 1384300 h 3949700"/>
              <a:gd name="connsiteX10" fmla="*/ 11087100 w 12192000"/>
              <a:gd name="connsiteY10" fmla="*/ 2006600 h 3949700"/>
              <a:gd name="connsiteX11" fmla="*/ 11518900 w 12192000"/>
              <a:gd name="connsiteY11" fmla="*/ 2654300 h 3949700"/>
              <a:gd name="connsiteX12" fmla="*/ 11861800 w 12192000"/>
              <a:gd name="connsiteY12" fmla="*/ 3187700 h 3949700"/>
              <a:gd name="connsiteX13" fmla="*/ 12172950 w 12192000"/>
              <a:gd name="connsiteY13" fmla="*/ 3562350 h 3949700"/>
              <a:gd name="connsiteX14" fmla="*/ 12192000 w 12192000"/>
              <a:gd name="connsiteY14" fmla="*/ 3911600 h 3949700"/>
              <a:gd name="connsiteX15" fmla="*/ 12138025 w 12192000"/>
              <a:gd name="connsiteY15" fmla="*/ 3940175 h 3949700"/>
              <a:gd name="connsiteX16" fmla="*/ 12166600 w 12192000"/>
              <a:gd name="connsiteY16" fmla="*/ 3949700 h 3949700"/>
              <a:gd name="connsiteX17" fmla="*/ 0 w 12192000"/>
              <a:gd name="connsiteY17" fmla="*/ 3949700 h 3949700"/>
              <a:gd name="connsiteX18" fmla="*/ 12700 w 12192000"/>
              <a:gd name="connsiteY18" fmla="*/ 25400 h 3949700"/>
              <a:gd name="connsiteX0" fmla="*/ 12700 w 12192000"/>
              <a:gd name="connsiteY0" fmla="*/ 25400 h 3949700"/>
              <a:gd name="connsiteX1" fmla="*/ 1955800 w 12192000"/>
              <a:gd name="connsiteY1" fmla="*/ 0 h 3949700"/>
              <a:gd name="connsiteX2" fmla="*/ 3086100 w 12192000"/>
              <a:gd name="connsiteY2" fmla="*/ 38100 h 3949700"/>
              <a:gd name="connsiteX3" fmla="*/ 4991100 w 12192000"/>
              <a:gd name="connsiteY3" fmla="*/ 12700 h 3949700"/>
              <a:gd name="connsiteX4" fmla="*/ 6413500 w 12192000"/>
              <a:gd name="connsiteY4" fmla="*/ 50800 h 3949700"/>
              <a:gd name="connsiteX5" fmla="*/ 7493000 w 12192000"/>
              <a:gd name="connsiteY5" fmla="*/ 88900 h 3949700"/>
              <a:gd name="connsiteX6" fmla="*/ 8724900 w 12192000"/>
              <a:gd name="connsiteY6" fmla="*/ 309526 h 3949700"/>
              <a:gd name="connsiteX7" fmla="*/ 9637232 w 12192000"/>
              <a:gd name="connsiteY7" fmla="*/ 675759 h 3949700"/>
              <a:gd name="connsiteX8" fmla="*/ 10141393 w 12192000"/>
              <a:gd name="connsiteY8" fmla="*/ 1023089 h 3949700"/>
              <a:gd name="connsiteX9" fmla="*/ 10617200 w 12192000"/>
              <a:gd name="connsiteY9" fmla="*/ 1384300 h 3949700"/>
              <a:gd name="connsiteX10" fmla="*/ 11087100 w 12192000"/>
              <a:gd name="connsiteY10" fmla="*/ 2006600 h 3949700"/>
              <a:gd name="connsiteX11" fmla="*/ 11518900 w 12192000"/>
              <a:gd name="connsiteY11" fmla="*/ 2654300 h 3949700"/>
              <a:gd name="connsiteX12" fmla="*/ 11861800 w 12192000"/>
              <a:gd name="connsiteY12" fmla="*/ 3187700 h 3949700"/>
              <a:gd name="connsiteX13" fmla="*/ 12172950 w 12192000"/>
              <a:gd name="connsiteY13" fmla="*/ 3562350 h 3949700"/>
              <a:gd name="connsiteX14" fmla="*/ 12192000 w 12192000"/>
              <a:gd name="connsiteY14" fmla="*/ 3911600 h 3949700"/>
              <a:gd name="connsiteX15" fmla="*/ 12138025 w 12192000"/>
              <a:gd name="connsiteY15" fmla="*/ 3940175 h 3949700"/>
              <a:gd name="connsiteX16" fmla="*/ 12166600 w 12192000"/>
              <a:gd name="connsiteY16" fmla="*/ 3949700 h 3949700"/>
              <a:gd name="connsiteX17" fmla="*/ 0 w 12192000"/>
              <a:gd name="connsiteY17" fmla="*/ 3949700 h 3949700"/>
              <a:gd name="connsiteX18" fmla="*/ 12700 w 12192000"/>
              <a:gd name="connsiteY18" fmla="*/ 25400 h 3949700"/>
              <a:gd name="connsiteX0" fmla="*/ 12700 w 12192000"/>
              <a:gd name="connsiteY0" fmla="*/ 25400 h 3949700"/>
              <a:gd name="connsiteX1" fmla="*/ 1955800 w 12192000"/>
              <a:gd name="connsiteY1" fmla="*/ 0 h 3949700"/>
              <a:gd name="connsiteX2" fmla="*/ 3086100 w 12192000"/>
              <a:gd name="connsiteY2" fmla="*/ 38100 h 3949700"/>
              <a:gd name="connsiteX3" fmla="*/ 4991100 w 12192000"/>
              <a:gd name="connsiteY3" fmla="*/ 12700 h 3949700"/>
              <a:gd name="connsiteX4" fmla="*/ 6413500 w 12192000"/>
              <a:gd name="connsiteY4" fmla="*/ 50800 h 3949700"/>
              <a:gd name="connsiteX5" fmla="*/ 7493000 w 12192000"/>
              <a:gd name="connsiteY5" fmla="*/ 88900 h 3949700"/>
              <a:gd name="connsiteX6" fmla="*/ 8724900 w 12192000"/>
              <a:gd name="connsiteY6" fmla="*/ 309526 h 3949700"/>
              <a:gd name="connsiteX7" fmla="*/ 9637232 w 12192000"/>
              <a:gd name="connsiteY7" fmla="*/ 675759 h 3949700"/>
              <a:gd name="connsiteX8" fmla="*/ 10141393 w 12192000"/>
              <a:gd name="connsiteY8" fmla="*/ 1023089 h 3949700"/>
              <a:gd name="connsiteX9" fmla="*/ 10627832 w 12192000"/>
              <a:gd name="connsiteY9" fmla="*/ 1501258 h 3949700"/>
              <a:gd name="connsiteX10" fmla="*/ 11087100 w 12192000"/>
              <a:gd name="connsiteY10" fmla="*/ 2006600 h 3949700"/>
              <a:gd name="connsiteX11" fmla="*/ 11518900 w 12192000"/>
              <a:gd name="connsiteY11" fmla="*/ 2654300 h 3949700"/>
              <a:gd name="connsiteX12" fmla="*/ 11861800 w 12192000"/>
              <a:gd name="connsiteY12" fmla="*/ 3187700 h 3949700"/>
              <a:gd name="connsiteX13" fmla="*/ 12172950 w 12192000"/>
              <a:gd name="connsiteY13" fmla="*/ 3562350 h 3949700"/>
              <a:gd name="connsiteX14" fmla="*/ 12192000 w 12192000"/>
              <a:gd name="connsiteY14" fmla="*/ 3911600 h 3949700"/>
              <a:gd name="connsiteX15" fmla="*/ 12138025 w 12192000"/>
              <a:gd name="connsiteY15" fmla="*/ 3940175 h 3949700"/>
              <a:gd name="connsiteX16" fmla="*/ 12166600 w 12192000"/>
              <a:gd name="connsiteY16" fmla="*/ 3949700 h 3949700"/>
              <a:gd name="connsiteX17" fmla="*/ 0 w 12192000"/>
              <a:gd name="connsiteY17" fmla="*/ 3949700 h 3949700"/>
              <a:gd name="connsiteX18" fmla="*/ 12700 w 12192000"/>
              <a:gd name="connsiteY18" fmla="*/ 25400 h 3949700"/>
              <a:gd name="connsiteX0" fmla="*/ 12700 w 12192000"/>
              <a:gd name="connsiteY0" fmla="*/ 25400 h 3949700"/>
              <a:gd name="connsiteX1" fmla="*/ 1955800 w 12192000"/>
              <a:gd name="connsiteY1" fmla="*/ 0 h 3949700"/>
              <a:gd name="connsiteX2" fmla="*/ 3086100 w 12192000"/>
              <a:gd name="connsiteY2" fmla="*/ 38100 h 3949700"/>
              <a:gd name="connsiteX3" fmla="*/ 4991100 w 12192000"/>
              <a:gd name="connsiteY3" fmla="*/ 12700 h 3949700"/>
              <a:gd name="connsiteX4" fmla="*/ 6413500 w 12192000"/>
              <a:gd name="connsiteY4" fmla="*/ 50800 h 3949700"/>
              <a:gd name="connsiteX5" fmla="*/ 7493000 w 12192000"/>
              <a:gd name="connsiteY5" fmla="*/ 88900 h 3949700"/>
              <a:gd name="connsiteX6" fmla="*/ 8724900 w 12192000"/>
              <a:gd name="connsiteY6" fmla="*/ 309526 h 3949700"/>
              <a:gd name="connsiteX7" fmla="*/ 9637232 w 12192000"/>
              <a:gd name="connsiteY7" fmla="*/ 675759 h 3949700"/>
              <a:gd name="connsiteX8" fmla="*/ 10141393 w 12192000"/>
              <a:gd name="connsiteY8" fmla="*/ 1023089 h 3949700"/>
              <a:gd name="connsiteX9" fmla="*/ 10627832 w 12192000"/>
              <a:gd name="connsiteY9" fmla="*/ 1501258 h 3949700"/>
              <a:gd name="connsiteX10" fmla="*/ 11055202 w 12192000"/>
              <a:gd name="connsiteY10" fmla="*/ 2081028 h 3949700"/>
              <a:gd name="connsiteX11" fmla="*/ 11518900 w 12192000"/>
              <a:gd name="connsiteY11" fmla="*/ 2654300 h 3949700"/>
              <a:gd name="connsiteX12" fmla="*/ 11861800 w 12192000"/>
              <a:gd name="connsiteY12" fmla="*/ 3187700 h 3949700"/>
              <a:gd name="connsiteX13" fmla="*/ 12172950 w 12192000"/>
              <a:gd name="connsiteY13" fmla="*/ 3562350 h 3949700"/>
              <a:gd name="connsiteX14" fmla="*/ 12192000 w 12192000"/>
              <a:gd name="connsiteY14" fmla="*/ 3911600 h 3949700"/>
              <a:gd name="connsiteX15" fmla="*/ 12138025 w 12192000"/>
              <a:gd name="connsiteY15" fmla="*/ 3940175 h 3949700"/>
              <a:gd name="connsiteX16" fmla="*/ 12166600 w 12192000"/>
              <a:gd name="connsiteY16" fmla="*/ 3949700 h 3949700"/>
              <a:gd name="connsiteX17" fmla="*/ 0 w 12192000"/>
              <a:gd name="connsiteY17" fmla="*/ 3949700 h 3949700"/>
              <a:gd name="connsiteX18" fmla="*/ 12700 w 12192000"/>
              <a:gd name="connsiteY18" fmla="*/ 25400 h 3949700"/>
              <a:gd name="connsiteX0" fmla="*/ 12700 w 12192000"/>
              <a:gd name="connsiteY0" fmla="*/ 25400 h 3949700"/>
              <a:gd name="connsiteX1" fmla="*/ 1955800 w 12192000"/>
              <a:gd name="connsiteY1" fmla="*/ 0 h 3949700"/>
              <a:gd name="connsiteX2" fmla="*/ 3086100 w 12192000"/>
              <a:gd name="connsiteY2" fmla="*/ 38100 h 3949700"/>
              <a:gd name="connsiteX3" fmla="*/ 4991100 w 12192000"/>
              <a:gd name="connsiteY3" fmla="*/ 12700 h 3949700"/>
              <a:gd name="connsiteX4" fmla="*/ 6413500 w 12192000"/>
              <a:gd name="connsiteY4" fmla="*/ 50800 h 3949700"/>
              <a:gd name="connsiteX5" fmla="*/ 7493000 w 12192000"/>
              <a:gd name="connsiteY5" fmla="*/ 88900 h 3949700"/>
              <a:gd name="connsiteX6" fmla="*/ 8724900 w 12192000"/>
              <a:gd name="connsiteY6" fmla="*/ 309526 h 3949700"/>
              <a:gd name="connsiteX7" fmla="*/ 9637232 w 12192000"/>
              <a:gd name="connsiteY7" fmla="*/ 675759 h 3949700"/>
              <a:gd name="connsiteX8" fmla="*/ 10141393 w 12192000"/>
              <a:gd name="connsiteY8" fmla="*/ 1023089 h 3949700"/>
              <a:gd name="connsiteX9" fmla="*/ 10627832 w 12192000"/>
              <a:gd name="connsiteY9" fmla="*/ 1501258 h 3949700"/>
              <a:gd name="connsiteX10" fmla="*/ 11055202 w 12192000"/>
              <a:gd name="connsiteY10" fmla="*/ 2081028 h 3949700"/>
              <a:gd name="connsiteX11" fmla="*/ 11444473 w 12192000"/>
              <a:gd name="connsiteY11" fmla="*/ 2739361 h 3949700"/>
              <a:gd name="connsiteX12" fmla="*/ 11861800 w 12192000"/>
              <a:gd name="connsiteY12" fmla="*/ 3187700 h 3949700"/>
              <a:gd name="connsiteX13" fmla="*/ 12172950 w 12192000"/>
              <a:gd name="connsiteY13" fmla="*/ 3562350 h 3949700"/>
              <a:gd name="connsiteX14" fmla="*/ 12192000 w 12192000"/>
              <a:gd name="connsiteY14" fmla="*/ 3911600 h 3949700"/>
              <a:gd name="connsiteX15" fmla="*/ 12138025 w 12192000"/>
              <a:gd name="connsiteY15" fmla="*/ 3940175 h 3949700"/>
              <a:gd name="connsiteX16" fmla="*/ 12166600 w 12192000"/>
              <a:gd name="connsiteY16" fmla="*/ 3949700 h 3949700"/>
              <a:gd name="connsiteX17" fmla="*/ 0 w 12192000"/>
              <a:gd name="connsiteY17" fmla="*/ 3949700 h 3949700"/>
              <a:gd name="connsiteX18" fmla="*/ 12700 w 12192000"/>
              <a:gd name="connsiteY18" fmla="*/ 25400 h 3949700"/>
              <a:gd name="connsiteX0" fmla="*/ 12700 w 12192000"/>
              <a:gd name="connsiteY0" fmla="*/ 25400 h 3949700"/>
              <a:gd name="connsiteX1" fmla="*/ 1955800 w 12192000"/>
              <a:gd name="connsiteY1" fmla="*/ 0 h 3949700"/>
              <a:gd name="connsiteX2" fmla="*/ 3086100 w 12192000"/>
              <a:gd name="connsiteY2" fmla="*/ 38100 h 3949700"/>
              <a:gd name="connsiteX3" fmla="*/ 4991100 w 12192000"/>
              <a:gd name="connsiteY3" fmla="*/ 12700 h 3949700"/>
              <a:gd name="connsiteX4" fmla="*/ 6413500 w 12192000"/>
              <a:gd name="connsiteY4" fmla="*/ 50800 h 3949700"/>
              <a:gd name="connsiteX5" fmla="*/ 7493000 w 12192000"/>
              <a:gd name="connsiteY5" fmla="*/ 88900 h 3949700"/>
              <a:gd name="connsiteX6" fmla="*/ 8724900 w 12192000"/>
              <a:gd name="connsiteY6" fmla="*/ 309526 h 3949700"/>
              <a:gd name="connsiteX7" fmla="*/ 9637232 w 12192000"/>
              <a:gd name="connsiteY7" fmla="*/ 675759 h 3949700"/>
              <a:gd name="connsiteX8" fmla="*/ 10141393 w 12192000"/>
              <a:gd name="connsiteY8" fmla="*/ 1023089 h 3949700"/>
              <a:gd name="connsiteX9" fmla="*/ 10627832 w 12192000"/>
              <a:gd name="connsiteY9" fmla="*/ 1501258 h 3949700"/>
              <a:gd name="connsiteX10" fmla="*/ 11055202 w 12192000"/>
              <a:gd name="connsiteY10" fmla="*/ 2081028 h 3949700"/>
              <a:gd name="connsiteX11" fmla="*/ 11444473 w 12192000"/>
              <a:gd name="connsiteY11" fmla="*/ 2739361 h 3949700"/>
              <a:gd name="connsiteX12" fmla="*/ 11851167 w 12192000"/>
              <a:gd name="connsiteY12" fmla="*/ 3325923 h 3949700"/>
              <a:gd name="connsiteX13" fmla="*/ 12172950 w 12192000"/>
              <a:gd name="connsiteY13" fmla="*/ 3562350 h 3949700"/>
              <a:gd name="connsiteX14" fmla="*/ 12192000 w 12192000"/>
              <a:gd name="connsiteY14" fmla="*/ 3911600 h 3949700"/>
              <a:gd name="connsiteX15" fmla="*/ 12138025 w 12192000"/>
              <a:gd name="connsiteY15" fmla="*/ 3940175 h 3949700"/>
              <a:gd name="connsiteX16" fmla="*/ 12166600 w 12192000"/>
              <a:gd name="connsiteY16" fmla="*/ 3949700 h 3949700"/>
              <a:gd name="connsiteX17" fmla="*/ 0 w 12192000"/>
              <a:gd name="connsiteY17" fmla="*/ 3949700 h 3949700"/>
              <a:gd name="connsiteX18" fmla="*/ 12700 w 12192000"/>
              <a:gd name="connsiteY18" fmla="*/ 25400 h 3949700"/>
              <a:gd name="connsiteX0" fmla="*/ 12700 w 12192000"/>
              <a:gd name="connsiteY0" fmla="*/ 25400 h 3949700"/>
              <a:gd name="connsiteX1" fmla="*/ 1955800 w 12192000"/>
              <a:gd name="connsiteY1" fmla="*/ 0 h 3949700"/>
              <a:gd name="connsiteX2" fmla="*/ 3086100 w 12192000"/>
              <a:gd name="connsiteY2" fmla="*/ 38100 h 3949700"/>
              <a:gd name="connsiteX3" fmla="*/ 4991100 w 12192000"/>
              <a:gd name="connsiteY3" fmla="*/ 12700 h 3949700"/>
              <a:gd name="connsiteX4" fmla="*/ 6413500 w 12192000"/>
              <a:gd name="connsiteY4" fmla="*/ 50800 h 3949700"/>
              <a:gd name="connsiteX5" fmla="*/ 7493000 w 12192000"/>
              <a:gd name="connsiteY5" fmla="*/ 88900 h 3949700"/>
              <a:gd name="connsiteX6" fmla="*/ 8724900 w 12192000"/>
              <a:gd name="connsiteY6" fmla="*/ 309526 h 3949700"/>
              <a:gd name="connsiteX7" fmla="*/ 9637232 w 12192000"/>
              <a:gd name="connsiteY7" fmla="*/ 675759 h 3949700"/>
              <a:gd name="connsiteX8" fmla="*/ 10141393 w 12192000"/>
              <a:gd name="connsiteY8" fmla="*/ 1023089 h 3949700"/>
              <a:gd name="connsiteX9" fmla="*/ 10627832 w 12192000"/>
              <a:gd name="connsiteY9" fmla="*/ 1501258 h 3949700"/>
              <a:gd name="connsiteX10" fmla="*/ 11055202 w 12192000"/>
              <a:gd name="connsiteY10" fmla="*/ 2081028 h 3949700"/>
              <a:gd name="connsiteX11" fmla="*/ 11444473 w 12192000"/>
              <a:gd name="connsiteY11" fmla="*/ 2739361 h 3949700"/>
              <a:gd name="connsiteX12" fmla="*/ 11851167 w 12192000"/>
              <a:gd name="connsiteY12" fmla="*/ 3325923 h 3949700"/>
              <a:gd name="connsiteX13" fmla="*/ 12119788 w 12192000"/>
              <a:gd name="connsiteY13" fmla="*/ 3721838 h 3949700"/>
              <a:gd name="connsiteX14" fmla="*/ 12192000 w 12192000"/>
              <a:gd name="connsiteY14" fmla="*/ 3911600 h 3949700"/>
              <a:gd name="connsiteX15" fmla="*/ 12138025 w 12192000"/>
              <a:gd name="connsiteY15" fmla="*/ 3940175 h 3949700"/>
              <a:gd name="connsiteX16" fmla="*/ 12166600 w 12192000"/>
              <a:gd name="connsiteY16" fmla="*/ 3949700 h 3949700"/>
              <a:gd name="connsiteX17" fmla="*/ 0 w 12192000"/>
              <a:gd name="connsiteY17" fmla="*/ 3949700 h 3949700"/>
              <a:gd name="connsiteX18" fmla="*/ 12700 w 12192000"/>
              <a:gd name="connsiteY18" fmla="*/ 25400 h 3949700"/>
              <a:gd name="connsiteX0" fmla="*/ 12700 w 12192000"/>
              <a:gd name="connsiteY0" fmla="*/ 25400 h 3949700"/>
              <a:gd name="connsiteX1" fmla="*/ 1955800 w 12192000"/>
              <a:gd name="connsiteY1" fmla="*/ 0 h 3949700"/>
              <a:gd name="connsiteX2" fmla="*/ 3086100 w 12192000"/>
              <a:gd name="connsiteY2" fmla="*/ 38100 h 3949700"/>
              <a:gd name="connsiteX3" fmla="*/ 4991100 w 12192000"/>
              <a:gd name="connsiteY3" fmla="*/ 12700 h 3949700"/>
              <a:gd name="connsiteX4" fmla="*/ 6413500 w 12192000"/>
              <a:gd name="connsiteY4" fmla="*/ 50800 h 3949700"/>
              <a:gd name="connsiteX5" fmla="*/ 7493000 w 12192000"/>
              <a:gd name="connsiteY5" fmla="*/ 88900 h 3949700"/>
              <a:gd name="connsiteX6" fmla="*/ 8724900 w 12192000"/>
              <a:gd name="connsiteY6" fmla="*/ 309526 h 3949700"/>
              <a:gd name="connsiteX7" fmla="*/ 9637232 w 12192000"/>
              <a:gd name="connsiteY7" fmla="*/ 675759 h 3949700"/>
              <a:gd name="connsiteX8" fmla="*/ 10141393 w 12192000"/>
              <a:gd name="connsiteY8" fmla="*/ 1023089 h 3949700"/>
              <a:gd name="connsiteX9" fmla="*/ 10627832 w 12192000"/>
              <a:gd name="connsiteY9" fmla="*/ 1501258 h 3949700"/>
              <a:gd name="connsiteX10" fmla="*/ 11055202 w 12192000"/>
              <a:gd name="connsiteY10" fmla="*/ 2081028 h 3949700"/>
              <a:gd name="connsiteX11" fmla="*/ 11444473 w 12192000"/>
              <a:gd name="connsiteY11" fmla="*/ 2739361 h 3949700"/>
              <a:gd name="connsiteX12" fmla="*/ 11851167 w 12192000"/>
              <a:gd name="connsiteY12" fmla="*/ 3325923 h 3949700"/>
              <a:gd name="connsiteX13" fmla="*/ 12119788 w 12192000"/>
              <a:gd name="connsiteY13" fmla="*/ 3721838 h 3949700"/>
              <a:gd name="connsiteX14" fmla="*/ 12192000 w 12192000"/>
              <a:gd name="connsiteY14" fmla="*/ 3911600 h 3949700"/>
              <a:gd name="connsiteX15" fmla="*/ 12138025 w 12192000"/>
              <a:gd name="connsiteY15" fmla="*/ 3940175 h 3949700"/>
              <a:gd name="connsiteX16" fmla="*/ 12166600 w 12192000"/>
              <a:gd name="connsiteY16" fmla="*/ 3949700 h 3949700"/>
              <a:gd name="connsiteX17" fmla="*/ 0 w 12192000"/>
              <a:gd name="connsiteY17" fmla="*/ 3949700 h 3949700"/>
              <a:gd name="connsiteX18" fmla="*/ 12700 w 12192000"/>
              <a:gd name="connsiteY18" fmla="*/ 25400 h 3949700"/>
              <a:gd name="connsiteX0" fmla="*/ 12700 w 12192000"/>
              <a:gd name="connsiteY0" fmla="*/ 25400 h 3949700"/>
              <a:gd name="connsiteX1" fmla="*/ 1955800 w 12192000"/>
              <a:gd name="connsiteY1" fmla="*/ 0 h 3949700"/>
              <a:gd name="connsiteX2" fmla="*/ 3086100 w 12192000"/>
              <a:gd name="connsiteY2" fmla="*/ 38100 h 3949700"/>
              <a:gd name="connsiteX3" fmla="*/ 4991100 w 12192000"/>
              <a:gd name="connsiteY3" fmla="*/ 12700 h 3949700"/>
              <a:gd name="connsiteX4" fmla="*/ 6413500 w 12192000"/>
              <a:gd name="connsiteY4" fmla="*/ 50800 h 3949700"/>
              <a:gd name="connsiteX5" fmla="*/ 7503750 w 12192000"/>
              <a:gd name="connsiteY5" fmla="*/ 132089 h 3949700"/>
              <a:gd name="connsiteX6" fmla="*/ 8724900 w 12192000"/>
              <a:gd name="connsiteY6" fmla="*/ 309526 h 3949700"/>
              <a:gd name="connsiteX7" fmla="*/ 9637232 w 12192000"/>
              <a:gd name="connsiteY7" fmla="*/ 675759 h 3949700"/>
              <a:gd name="connsiteX8" fmla="*/ 10141393 w 12192000"/>
              <a:gd name="connsiteY8" fmla="*/ 1023089 h 3949700"/>
              <a:gd name="connsiteX9" fmla="*/ 10627832 w 12192000"/>
              <a:gd name="connsiteY9" fmla="*/ 1501258 h 3949700"/>
              <a:gd name="connsiteX10" fmla="*/ 11055202 w 12192000"/>
              <a:gd name="connsiteY10" fmla="*/ 2081028 h 3949700"/>
              <a:gd name="connsiteX11" fmla="*/ 11444473 w 12192000"/>
              <a:gd name="connsiteY11" fmla="*/ 2739361 h 3949700"/>
              <a:gd name="connsiteX12" fmla="*/ 11851167 w 12192000"/>
              <a:gd name="connsiteY12" fmla="*/ 3325923 h 3949700"/>
              <a:gd name="connsiteX13" fmla="*/ 12119788 w 12192000"/>
              <a:gd name="connsiteY13" fmla="*/ 3721838 h 3949700"/>
              <a:gd name="connsiteX14" fmla="*/ 12192000 w 12192000"/>
              <a:gd name="connsiteY14" fmla="*/ 3911600 h 3949700"/>
              <a:gd name="connsiteX15" fmla="*/ 12138025 w 12192000"/>
              <a:gd name="connsiteY15" fmla="*/ 3940175 h 3949700"/>
              <a:gd name="connsiteX16" fmla="*/ 12166600 w 12192000"/>
              <a:gd name="connsiteY16" fmla="*/ 3949700 h 3949700"/>
              <a:gd name="connsiteX17" fmla="*/ 0 w 12192000"/>
              <a:gd name="connsiteY17" fmla="*/ 3949700 h 3949700"/>
              <a:gd name="connsiteX18" fmla="*/ 12700 w 12192000"/>
              <a:gd name="connsiteY18" fmla="*/ 25400 h 3949700"/>
              <a:gd name="connsiteX0" fmla="*/ 12700 w 12327842"/>
              <a:gd name="connsiteY0" fmla="*/ 25400 h 3960497"/>
              <a:gd name="connsiteX1" fmla="*/ 1955800 w 12327842"/>
              <a:gd name="connsiteY1" fmla="*/ 0 h 3960497"/>
              <a:gd name="connsiteX2" fmla="*/ 3086100 w 12327842"/>
              <a:gd name="connsiteY2" fmla="*/ 38100 h 3960497"/>
              <a:gd name="connsiteX3" fmla="*/ 4991100 w 12327842"/>
              <a:gd name="connsiteY3" fmla="*/ 12700 h 3960497"/>
              <a:gd name="connsiteX4" fmla="*/ 6413500 w 12327842"/>
              <a:gd name="connsiteY4" fmla="*/ 50800 h 3960497"/>
              <a:gd name="connsiteX5" fmla="*/ 7503750 w 12327842"/>
              <a:gd name="connsiteY5" fmla="*/ 132089 h 3960497"/>
              <a:gd name="connsiteX6" fmla="*/ 8724900 w 12327842"/>
              <a:gd name="connsiteY6" fmla="*/ 309526 h 3960497"/>
              <a:gd name="connsiteX7" fmla="*/ 9637232 w 12327842"/>
              <a:gd name="connsiteY7" fmla="*/ 675759 h 3960497"/>
              <a:gd name="connsiteX8" fmla="*/ 10141393 w 12327842"/>
              <a:gd name="connsiteY8" fmla="*/ 1023089 h 3960497"/>
              <a:gd name="connsiteX9" fmla="*/ 10627832 w 12327842"/>
              <a:gd name="connsiteY9" fmla="*/ 1501258 h 3960497"/>
              <a:gd name="connsiteX10" fmla="*/ 11055202 w 12327842"/>
              <a:gd name="connsiteY10" fmla="*/ 2081028 h 3960497"/>
              <a:gd name="connsiteX11" fmla="*/ 11444473 w 12327842"/>
              <a:gd name="connsiteY11" fmla="*/ 2739361 h 3960497"/>
              <a:gd name="connsiteX12" fmla="*/ 11851167 w 12327842"/>
              <a:gd name="connsiteY12" fmla="*/ 3325923 h 3960497"/>
              <a:gd name="connsiteX13" fmla="*/ 12119788 w 12327842"/>
              <a:gd name="connsiteY13" fmla="*/ 3721838 h 3960497"/>
              <a:gd name="connsiteX14" fmla="*/ 12192000 w 12327842"/>
              <a:gd name="connsiteY14" fmla="*/ 3911600 h 3960497"/>
              <a:gd name="connsiteX15" fmla="*/ 12138025 w 12327842"/>
              <a:gd name="connsiteY15" fmla="*/ 3940175 h 3960497"/>
              <a:gd name="connsiteX16" fmla="*/ 12327842 w 12327842"/>
              <a:gd name="connsiteY16" fmla="*/ 3960497 h 3960497"/>
              <a:gd name="connsiteX17" fmla="*/ 0 w 12327842"/>
              <a:gd name="connsiteY17" fmla="*/ 3949700 h 3960497"/>
              <a:gd name="connsiteX18" fmla="*/ 12700 w 12327842"/>
              <a:gd name="connsiteY18" fmla="*/ 25400 h 3960497"/>
              <a:gd name="connsiteX0" fmla="*/ 12700 w 12327842"/>
              <a:gd name="connsiteY0" fmla="*/ 25400 h 3960497"/>
              <a:gd name="connsiteX1" fmla="*/ 1955800 w 12327842"/>
              <a:gd name="connsiteY1" fmla="*/ 0 h 3960497"/>
              <a:gd name="connsiteX2" fmla="*/ 3086100 w 12327842"/>
              <a:gd name="connsiteY2" fmla="*/ 38100 h 3960497"/>
              <a:gd name="connsiteX3" fmla="*/ 4991100 w 12327842"/>
              <a:gd name="connsiteY3" fmla="*/ 12700 h 3960497"/>
              <a:gd name="connsiteX4" fmla="*/ 6413500 w 12327842"/>
              <a:gd name="connsiteY4" fmla="*/ 50800 h 3960497"/>
              <a:gd name="connsiteX5" fmla="*/ 7503750 w 12327842"/>
              <a:gd name="connsiteY5" fmla="*/ 132089 h 3960497"/>
              <a:gd name="connsiteX6" fmla="*/ 8724900 w 12327842"/>
              <a:gd name="connsiteY6" fmla="*/ 309526 h 3960497"/>
              <a:gd name="connsiteX7" fmla="*/ 9637232 w 12327842"/>
              <a:gd name="connsiteY7" fmla="*/ 675759 h 3960497"/>
              <a:gd name="connsiteX8" fmla="*/ 10141393 w 12327842"/>
              <a:gd name="connsiteY8" fmla="*/ 1023089 h 3960497"/>
              <a:gd name="connsiteX9" fmla="*/ 10627832 w 12327842"/>
              <a:gd name="connsiteY9" fmla="*/ 1501258 h 3960497"/>
              <a:gd name="connsiteX10" fmla="*/ 11055202 w 12327842"/>
              <a:gd name="connsiteY10" fmla="*/ 2081028 h 3960497"/>
              <a:gd name="connsiteX11" fmla="*/ 11444473 w 12327842"/>
              <a:gd name="connsiteY11" fmla="*/ 2739361 h 3960497"/>
              <a:gd name="connsiteX12" fmla="*/ 11851167 w 12327842"/>
              <a:gd name="connsiteY12" fmla="*/ 3325923 h 3960497"/>
              <a:gd name="connsiteX13" fmla="*/ 12270281 w 12327842"/>
              <a:gd name="connsiteY13" fmla="*/ 3797419 h 3960497"/>
              <a:gd name="connsiteX14" fmla="*/ 12192000 w 12327842"/>
              <a:gd name="connsiteY14" fmla="*/ 3911600 h 3960497"/>
              <a:gd name="connsiteX15" fmla="*/ 12138025 w 12327842"/>
              <a:gd name="connsiteY15" fmla="*/ 3940175 h 3960497"/>
              <a:gd name="connsiteX16" fmla="*/ 12327842 w 12327842"/>
              <a:gd name="connsiteY16" fmla="*/ 3960497 h 3960497"/>
              <a:gd name="connsiteX17" fmla="*/ 0 w 12327842"/>
              <a:gd name="connsiteY17" fmla="*/ 3949700 h 3960497"/>
              <a:gd name="connsiteX18" fmla="*/ 12700 w 12327842"/>
              <a:gd name="connsiteY18" fmla="*/ 25400 h 3960497"/>
              <a:gd name="connsiteX0" fmla="*/ 12700 w 12331744"/>
              <a:gd name="connsiteY0" fmla="*/ 25400 h 3960497"/>
              <a:gd name="connsiteX1" fmla="*/ 1955800 w 12331744"/>
              <a:gd name="connsiteY1" fmla="*/ 0 h 3960497"/>
              <a:gd name="connsiteX2" fmla="*/ 3086100 w 12331744"/>
              <a:gd name="connsiteY2" fmla="*/ 38100 h 3960497"/>
              <a:gd name="connsiteX3" fmla="*/ 4991100 w 12331744"/>
              <a:gd name="connsiteY3" fmla="*/ 12700 h 3960497"/>
              <a:gd name="connsiteX4" fmla="*/ 6413500 w 12331744"/>
              <a:gd name="connsiteY4" fmla="*/ 50800 h 3960497"/>
              <a:gd name="connsiteX5" fmla="*/ 7503750 w 12331744"/>
              <a:gd name="connsiteY5" fmla="*/ 132089 h 3960497"/>
              <a:gd name="connsiteX6" fmla="*/ 8724900 w 12331744"/>
              <a:gd name="connsiteY6" fmla="*/ 309526 h 3960497"/>
              <a:gd name="connsiteX7" fmla="*/ 9637232 w 12331744"/>
              <a:gd name="connsiteY7" fmla="*/ 675759 h 3960497"/>
              <a:gd name="connsiteX8" fmla="*/ 10141393 w 12331744"/>
              <a:gd name="connsiteY8" fmla="*/ 1023089 h 3960497"/>
              <a:gd name="connsiteX9" fmla="*/ 10627832 w 12331744"/>
              <a:gd name="connsiteY9" fmla="*/ 1501258 h 3960497"/>
              <a:gd name="connsiteX10" fmla="*/ 11055202 w 12331744"/>
              <a:gd name="connsiteY10" fmla="*/ 2081028 h 3960497"/>
              <a:gd name="connsiteX11" fmla="*/ 11444473 w 12331744"/>
              <a:gd name="connsiteY11" fmla="*/ 2739361 h 3960497"/>
              <a:gd name="connsiteX12" fmla="*/ 11851167 w 12331744"/>
              <a:gd name="connsiteY12" fmla="*/ 3325923 h 3960497"/>
              <a:gd name="connsiteX13" fmla="*/ 12270281 w 12331744"/>
              <a:gd name="connsiteY13" fmla="*/ 3797419 h 3960497"/>
              <a:gd name="connsiteX14" fmla="*/ 12331744 w 12331744"/>
              <a:gd name="connsiteY14" fmla="*/ 3954789 h 3960497"/>
              <a:gd name="connsiteX15" fmla="*/ 12138025 w 12331744"/>
              <a:gd name="connsiteY15" fmla="*/ 3940175 h 3960497"/>
              <a:gd name="connsiteX16" fmla="*/ 12327842 w 12331744"/>
              <a:gd name="connsiteY16" fmla="*/ 3960497 h 3960497"/>
              <a:gd name="connsiteX17" fmla="*/ 0 w 12331744"/>
              <a:gd name="connsiteY17" fmla="*/ 3949700 h 3960497"/>
              <a:gd name="connsiteX18" fmla="*/ 12700 w 12331744"/>
              <a:gd name="connsiteY18" fmla="*/ 25400 h 3960497"/>
              <a:gd name="connsiteX0" fmla="*/ 12700 w 12331744"/>
              <a:gd name="connsiteY0" fmla="*/ 25400 h 3960497"/>
              <a:gd name="connsiteX1" fmla="*/ 1955800 w 12331744"/>
              <a:gd name="connsiteY1" fmla="*/ 0 h 3960497"/>
              <a:gd name="connsiteX2" fmla="*/ 3086100 w 12331744"/>
              <a:gd name="connsiteY2" fmla="*/ 38100 h 3960497"/>
              <a:gd name="connsiteX3" fmla="*/ 4991100 w 12331744"/>
              <a:gd name="connsiteY3" fmla="*/ 12700 h 3960497"/>
              <a:gd name="connsiteX4" fmla="*/ 6413500 w 12331744"/>
              <a:gd name="connsiteY4" fmla="*/ 50800 h 3960497"/>
              <a:gd name="connsiteX5" fmla="*/ 7503750 w 12331744"/>
              <a:gd name="connsiteY5" fmla="*/ 132089 h 3960497"/>
              <a:gd name="connsiteX6" fmla="*/ 8724900 w 12331744"/>
              <a:gd name="connsiteY6" fmla="*/ 309526 h 3960497"/>
              <a:gd name="connsiteX7" fmla="*/ 9637232 w 12331744"/>
              <a:gd name="connsiteY7" fmla="*/ 675759 h 3960497"/>
              <a:gd name="connsiteX8" fmla="*/ 10141393 w 12331744"/>
              <a:gd name="connsiteY8" fmla="*/ 1023089 h 3960497"/>
              <a:gd name="connsiteX9" fmla="*/ 10627832 w 12331744"/>
              <a:gd name="connsiteY9" fmla="*/ 1501258 h 3960497"/>
              <a:gd name="connsiteX10" fmla="*/ 10972416 w 12331744"/>
              <a:gd name="connsiteY10" fmla="*/ 2122607 h 3960497"/>
              <a:gd name="connsiteX11" fmla="*/ 11444473 w 12331744"/>
              <a:gd name="connsiteY11" fmla="*/ 2739361 h 3960497"/>
              <a:gd name="connsiteX12" fmla="*/ 11851167 w 12331744"/>
              <a:gd name="connsiteY12" fmla="*/ 3325923 h 3960497"/>
              <a:gd name="connsiteX13" fmla="*/ 12270281 w 12331744"/>
              <a:gd name="connsiteY13" fmla="*/ 3797419 h 3960497"/>
              <a:gd name="connsiteX14" fmla="*/ 12331744 w 12331744"/>
              <a:gd name="connsiteY14" fmla="*/ 3954789 h 3960497"/>
              <a:gd name="connsiteX15" fmla="*/ 12138025 w 12331744"/>
              <a:gd name="connsiteY15" fmla="*/ 3940175 h 3960497"/>
              <a:gd name="connsiteX16" fmla="*/ 12327842 w 12331744"/>
              <a:gd name="connsiteY16" fmla="*/ 3960497 h 3960497"/>
              <a:gd name="connsiteX17" fmla="*/ 0 w 12331744"/>
              <a:gd name="connsiteY17" fmla="*/ 3949700 h 3960497"/>
              <a:gd name="connsiteX18" fmla="*/ 12700 w 12331744"/>
              <a:gd name="connsiteY18" fmla="*/ 25400 h 3960497"/>
              <a:gd name="connsiteX0" fmla="*/ 12700 w 12331744"/>
              <a:gd name="connsiteY0" fmla="*/ 25400 h 3960497"/>
              <a:gd name="connsiteX1" fmla="*/ 1955800 w 12331744"/>
              <a:gd name="connsiteY1" fmla="*/ 0 h 3960497"/>
              <a:gd name="connsiteX2" fmla="*/ 3086100 w 12331744"/>
              <a:gd name="connsiteY2" fmla="*/ 38100 h 3960497"/>
              <a:gd name="connsiteX3" fmla="*/ 4991100 w 12331744"/>
              <a:gd name="connsiteY3" fmla="*/ 12700 h 3960497"/>
              <a:gd name="connsiteX4" fmla="*/ 6413500 w 12331744"/>
              <a:gd name="connsiteY4" fmla="*/ 50800 h 3960497"/>
              <a:gd name="connsiteX5" fmla="*/ 7503750 w 12331744"/>
              <a:gd name="connsiteY5" fmla="*/ 132089 h 3960497"/>
              <a:gd name="connsiteX6" fmla="*/ 8724900 w 12331744"/>
              <a:gd name="connsiteY6" fmla="*/ 309526 h 3960497"/>
              <a:gd name="connsiteX7" fmla="*/ 9678625 w 12331744"/>
              <a:gd name="connsiteY7" fmla="*/ 800492 h 3960497"/>
              <a:gd name="connsiteX8" fmla="*/ 10141393 w 12331744"/>
              <a:gd name="connsiteY8" fmla="*/ 1023089 h 3960497"/>
              <a:gd name="connsiteX9" fmla="*/ 10627832 w 12331744"/>
              <a:gd name="connsiteY9" fmla="*/ 1501258 h 3960497"/>
              <a:gd name="connsiteX10" fmla="*/ 10972416 w 12331744"/>
              <a:gd name="connsiteY10" fmla="*/ 2122607 h 3960497"/>
              <a:gd name="connsiteX11" fmla="*/ 11444473 w 12331744"/>
              <a:gd name="connsiteY11" fmla="*/ 2739361 h 3960497"/>
              <a:gd name="connsiteX12" fmla="*/ 11851167 w 12331744"/>
              <a:gd name="connsiteY12" fmla="*/ 3325923 h 3960497"/>
              <a:gd name="connsiteX13" fmla="*/ 12270281 w 12331744"/>
              <a:gd name="connsiteY13" fmla="*/ 3797419 h 3960497"/>
              <a:gd name="connsiteX14" fmla="*/ 12331744 w 12331744"/>
              <a:gd name="connsiteY14" fmla="*/ 3954789 h 3960497"/>
              <a:gd name="connsiteX15" fmla="*/ 12138025 w 12331744"/>
              <a:gd name="connsiteY15" fmla="*/ 3940175 h 3960497"/>
              <a:gd name="connsiteX16" fmla="*/ 12327842 w 12331744"/>
              <a:gd name="connsiteY16" fmla="*/ 3960497 h 3960497"/>
              <a:gd name="connsiteX17" fmla="*/ 0 w 12331744"/>
              <a:gd name="connsiteY17" fmla="*/ 3949700 h 3960497"/>
              <a:gd name="connsiteX18" fmla="*/ 12700 w 12331744"/>
              <a:gd name="connsiteY18" fmla="*/ 25400 h 3960497"/>
              <a:gd name="connsiteX0" fmla="*/ 12700 w 12331744"/>
              <a:gd name="connsiteY0" fmla="*/ 25400 h 3960497"/>
              <a:gd name="connsiteX1" fmla="*/ 1955800 w 12331744"/>
              <a:gd name="connsiteY1" fmla="*/ 0 h 3960497"/>
              <a:gd name="connsiteX2" fmla="*/ 3086100 w 12331744"/>
              <a:gd name="connsiteY2" fmla="*/ 38100 h 3960497"/>
              <a:gd name="connsiteX3" fmla="*/ 4991100 w 12331744"/>
              <a:gd name="connsiteY3" fmla="*/ 12700 h 3960497"/>
              <a:gd name="connsiteX4" fmla="*/ 6413500 w 12331744"/>
              <a:gd name="connsiteY4" fmla="*/ 50800 h 3960497"/>
              <a:gd name="connsiteX5" fmla="*/ 7503750 w 12331744"/>
              <a:gd name="connsiteY5" fmla="*/ 132089 h 3960497"/>
              <a:gd name="connsiteX6" fmla="*/ 8724900 w 12331744"/>
              <a:gd name="connsiteY6" fmla="*/ 309526 h 3960497"/>
              <a:gd name="connsiteX7" fmla="*/ 9678625 w 12331744"/>
              <a:gd name="connsiteY7" fmla="*/ 800492 h 3960497"/>
              <a:gd name="connsiteX8" fmla="*/ 10210382 w 12331744"/>
              <a:gd name="connsiteY8" fmla="*/ 1189399 h 3960497"/>
              <a:gd name="connsiteX9" fmla="*/ 10627832 w 12331744"/>
              <a:gd name="connsiteY9" fmla="*/ 1501258 h 3960497"/>
              <a:gd name="connsiteX10" fmla="*/ 10972416 w 12331744"/>
              <a:gd name="connsiteY10" fmla="*/ 2122607 h 3960497"/>
              <a:gd name="connsiteX11" fmla="*/ 11444473 w 12331744"/>
              <a:gd name="connsiteY11" fmla="*/ 2739361 h 3960497"/>
              <a:gd name="connsiteX12" fmla="*/ 11851167 w 12331744"/>
              <a:gd name="connsiteY12" fmla="*/ 3325923 h 3960497"/>
              <a:gd name="connsiteX13" fmla="*/ 12270281 w 12331744"/>
              <a:gd name="connsiteY13" fmla="*/ 3797419 h 3960497"/>
              <a:gd name="connsiteX14" fmla="*/ 12331744 w 12331744"/>
              <a:gd name="connsiteY14" fmla="*/ 3954789 h 3960497"/>
              <a:gd name="connsiteX15" fmla="*/ 12138025 w 12331744"/>
              <a:gd name="connsiteY15" fmla="*/ 3940175 h 3960497"/>
              <a:gd name="connsiteX16" fmla="*/ 12327842 w 12331744"/>
              <a:gd name="connsiteY16" fmla="*/ 3960497 h 3960497"/>
              <a:gd name="connsiteX17" fmla="*/ 0 w 12331744"/>
              <a:gd name="connsiteY17" fmla="*/ 3949700 h 3960497"/>
              <a:gd name="connsiteX18" fmla="*/ 12700 w 12331744"/>
              <a:gd name="connsiteY18" fmla="*/ 25400 h 3960497"/>
              <a:gd name="connsiteX0" fmla="*/ 12700 w 12331744"/>
              <a:gd name="connsiteY0" fmla="*/ 25400 h 3960497"/>
              <a:gd name="connsiteX1" fmla="*/ 1955800 w 12331744"/>
              <a:gd name="connsiteY1" fmla="*/ 0 h 3960497"/>
              <a:gd name="connsiteX2" fmla="*/ 3086100 w 12331744"/>
              <a:gd name="connsiteY2" fmla="*/ 38100 h 3960497"/>
              <a:gd name="connsiteX3" fmla="*/ 4991100 w 12331744"/>
              <a:gd name="connsiteY3" fmla="*/ 12700 h 3960497"/>
              <a:gd name="connsiteX4" fmla="*/ 6413500 w 12331744"/>
              <a:gd name="connsiteY4" fmla="*/ 50800 h 3960497"/>
              <a:gd name="connsiteX5" fmla="*/ 7503750 w 12331744"/>
              <a:gd name="connsiteY5" fmla="*/ 132089 h 3960497"/>
              <a:gd name="connsiteX6" fmla="*/ 8724900 w 12331744"/>
              <a:gd name="connsiteY6" fmla="*/ 309526 h 3960497"/>
              <a:gd name="connsiteX7" fmla="*/ 9678625 w 12331744"/>
              <a:gd name="connsiteY7" fmla="*/ 800492 h 3960497"/>
              <a:gd name="connsiteX8" fmla="*/ 10210382 w 12331744"/>
              <a:gd name="connsiteY8" fmla="*/ 1189399 h 3960497"/>
              <a:gd name="connsiteX9" fmla="*/ 10655427 w 12331744"/>
              <a:gd name="connsiteY9" fmla="*/ 1681428 h 3960497"/>
              <a:gd name="connsiteX10" fmla="*/ 10972416 w 12331744"/>
              <a:gd name="connsiteY10" fmla="*/ 2122607 h 3960497"/>
              <a:gd name="connsiteX11" fmla="*/ 11444473 w 12331744"/>
              <a:gd name="connsiteY11" fmla="*/ 2739361 h 3960497"/>
              <a:gd name="connsiteX12" fmla="*/ 11851167 w 12331744"/>
              <a:gd name="connsiteY12" fmla="*/ 3325923 h 3960497"/>
              <a:gd name="connsiteX13" fmla="*/ 12270281 w 12331744"/>
              <a:gd name="connsiteY13" fmla="*/ 3797419 h 3960497"/>
              <a:gd name="connsiteX14" fmla="*/ 12331744 w 12331744"/>
              <a:gd name="connsiteY14" fmla="*/ 3954789 h 3960497"/>
              <a:gd name="connsiteX15" fmla="*/ 12138025 w 12331744"/>
              <a:gd name="connsiteY15" fmla="*/ 3940175 h 3960497"/>
              <a:gd name="connsiteX16" fmla="*/ 12327842 w 12331744"/>
              <a:gd name="connsiteY16" fmla="*/ 3960497 h 3960497"/>
              <a:gd name="connsiteX17" fmla="*/ 0 w 12331744"/>
              <a:gd name="connsiteY17" fmla="*/ 3949700 h 3960497"/>
              <a:gd name="connsiteX18" fmla="*/ 12700 w 12331744"/>
              <a:gd name="connsiteY18" fmla="*/ 25400 h 3960497"/>
              <a:gd name="connsiteX0" fmla="*/ 12700 w 12331744"/>
              <a:gd name="connsiteY0" fmla="*/ 25400 h 3960497"/>
              <a:gd name="connsiteX1" fmla="*/ 1955800 w 12331744"/>
              <a:gd name="connsiteY1" fmla="*/ 0 h 3960497"/>
              <a:gd name="connsiteX2" fmla="*/ 3086100 w 12331744"/>
              <a:gd name="connsiteY2" fmla="*/ 38100 h 3960497"/>
              <a:gd name="connsiteX3" fmla="*/ 4991100 w 12331744"/>
              <a:gd name="connsiteY3" fmla="*/ 12700 h 3960497"/>
              <a:gd name="connsiteX4" fmla="*/ 6413500 w 12331744"/>
              <a:gd name="connsiteY4" fmla="*/ 50800 h 3960497"/>
              <a:gd name="connsiteX5" fmla="*/ 7503750 w 12331744"/>
              <a:gd name="connsiteY5" fmla="*/ 132089 h 3960497"/>
              <a:gd name="connsiteX6" fmla="*/ 8724900 w 12331744"/>
              <a:gd name="connsiteY6" fmla="*/ 309526 h 3960497"/>
              <a:gd name="connsiteX7" fmla="*/ 9678625 w 12331744"/>
              <a:gd name="connsiteY7" fmla="*/ 800492 h 3960497"/>
              <a:gd name="connsiteX8" fmla="*/ 10210382 w 12331744"/>
              <a:gd name="connsiteY8" fmla="*/ 1189399 h 3960497"/>
              <a:gd name="connsiteX9" fmla="*/ 10655427 w 12331744"/>
              <a:gd name="connsiteY9" fmla="*/ 1681428 h 3960497"/>
              <a:gd name="connsiteX10" fmla="*/ 10972416 w 12331744"/>
              <a:gd name="connsiteY10" fmla="*/ 2122607 h 3960497"/>
              <a:gd name="connsiteX11" fmla="*/ 11444473 w 12331744"/>
              <a:gd name="connsiteY11" fmla="*/ 2739361 h 3960497"/>
              <a:gd name="connsiteX12" fmla="*/ 11851167 w 12331744"/>
              <a:gd name="connsiteY12" fmla="*/ 3325923 h 3960497"/>
              <a:gd name="connsiteX13" fmla="*/ 12270281 w 12331744"/>
              <a:gd name="connsiteY13" fmla="*/ 3797419 h 3960497"/>
              <a:gd name="connsiteX14" fmla="*/ 12331744 w 12331744"/>
              <a:gd name="connsiteY14" fmla="*/ 3954789 h 3960497"/>
              <a:gd name="connsiteX15" fmla="*/ 12138025 w 12331744"/>
              <a:gd name="connsiteY15" fmla="*/ 3940175 h 3960497"/>
              <a:gd name="connsiteX16" fmla="*/ 12327842 w 12331744"/>
              <a:gd name="connsiteY16" fmla="*/ 3960497 h 3960497"/>
              <a:gd name="connsiteX17" fmla="*/ 0 w 12331744"/>
              <a:gd name="connsiteY17" fmla="*/ 3949700 h 3960497"/>
              <a:gd name="connsiteX18" fmla="*/ 12700 w 12331744"/>
              <a:gd name="connsiteY18" fmla="*/ 25400 h 3960497"/>
              <a:gd name="connsiteX0" fmla="*/ 12700 w 12331744"/>
              <a:gd name="connsiteY0" fmla="*/ 25400 h 3960497"/>
              <a:gd name="connsiteX1" fmla="*/ 1955800 w 12331744"/>
              <a:gd name="connsiteY1" fmla="*/ 0 h 3960497"/>
              <a:gd name="connsiteX2" fmla="*/ 3086100 w 12331744"/>
              <a:gd name="connsiteY2" fmla="*/ 38100 h 3960497"/>
              <a:gd name="connsiteX3" fmla="*/ 4991100 w 12331744"/>
              <a:gd name="connsiteY3" fmla="*/ 12700 h 3960497"/>
              <a:gd name="connsiteX4" fmla="*/ 6413500 w 12331744"/>
              <a:gd name="connsiteY4" fmla="*/ 50800 h 3960497"/>
              <a:gd name="connsiteX5" fmla="*/ 7503750 w 12331744"/>
              <a:gd name="connsiteY5" fmla="*/ 132089 h 3960497"/>
              <a:gd name="connsiteX6" fmla="*/ 8724900 w 12331744"/>
              <a:gd name="connsiteY6" fmla="*/ 309526 h 3960497"/>
              <a:gd name="connsiteX7" fmla="*/ 9678625 w 12331744"/>
              <a:gd name="connsiteY7" fmla="*/ 800492 h 3960497"/>
              <a:gd name="connsiteX8" fmla="*/ 10210382 w 12331744"/>
              <a:gd name="connsiteY8" fmla="*/ 1189399 h 3960497"/>
              <a:gd name="connsiteX9" fmla="*/ 10655427 w 12331744"/>
              <a:gd name="connsiteY9" fmla="*/ 1681428 h 3960497"/>
              <a:gd name="connsiteX10" fmla="*/ 11082798 w 12331744"/>
              <a:gd name="connsiteY10" fmla="*/ 2358213 h 3960497"/>
              <a:gd name="connsiteX11" fmla="*/ 11444473 w 12331744"/>
              <a:gd name="connsiteY11" fmla="*/ 2739361 h 3960497"/>
              <a:gd name="connsiteX12" fmla="*/ 11851167 w 12331744"/>
              <a:gd name="connsiteY12" fmla="*/ 3325923 h 3960497"/>
              <a:gd name="connsiteX13" fmla="*/ 12270281 w 12331744"/>
              <a:gd name="connsiteY13" fmla="*/ 3797419 h 3960497"/>
              <a:gd name="connsiteX14" fmla="*/ 12331744 w 12331744"/>
              <a:gd name="connsiteY14" fmla="*/ 3954789 h 3960497"/>
              <a:gd name="connsiteX15" fmla="*/ 12138025 w 12331744"/>
              <a:gd name="connsiteY15" fmla="*/ 3940175 h 3960497"/>
              <a:gd name="connsiteX16" fmla="*/ 12327842 w 12331744"/>
              <a:gd name="connsiteY16" fmla="*/ 3960497 h 3960497"/>
              <a:gd name="connsiteX17" fmla="*/ 0 w 12331744"/>
              <a:gd name="connsiteY17" fmla="*/ 3949700 h 3960497"/>
              <a:gd name="connsiteX18" fmla="*/ 12700 w 12331744"/>
              <a:gd name="connsiteY18" fmla="*/ 25400 h 3960497"/>
              <a:gd name="connsiteX0" fmla="*/ 12700 w 12331744"/>
              <a:gd name="connsiteY0" fmla="*/ 25400 h 3960497"/>
              <a:gd name="connsiteX1" fmla="*/ 1955800 w 12331744"/>
              <a:gd name="connsiteY1" fmla="*/ 0 h 3960497"/>
              <a:gd name="connsiteX2" fmla="*/ 3086100 w 12331744"/>
              <a:gd name="connsiteY2" fmla="*/ 38100 h 3960497"/>
              <a:gd name="connsiteX3" fmla="*/ 4991100 w 12331744"/>
              <a:gd name="connsiteY3" fmla="*/ 12700 h 3960497"/>
              <a:gd name="connsiteX4" fmla="*/ 6413500 w 12331744"/>
              <a:gd name="connsiteY4" fmla="*/ 50800 h 3960497"/>
              <a:gd name="connsiteX5" fmla="*/ 7503750 w 12331744"/>
              <a:gd name="connsiteY5" fmla="*/ 132089 h 3960497"/>
              <a:gd name="connsiteX6" fmla="*/ 8724900 w 12331744"/>
              <a:gd name="connsiteY6" fmla="*/ 309526 h 3960497"/>
              <a:gd name="connsiteX7" fmla="*/ 9678625 w 12331744"/>
              <a:gd name="connsiteY7" fmla="*/ 800492 h 3960497"/>
              <a:gd name="connsiteX8" fmla="*/ 10210382 w 12331744"/>
              <a:gd name="connsiteY8" fmla="*/ 1189399 h 3960497"/>
              <a:gd name="connsiteX9" fmla="*/ 10655427 w 12331744"/>
              <a:gd name="connsiteY9" fmla="*/ 1681428 h 3960497"/>
              <a:gd name="connsiteX10" fmla="*/ 11082798 w 12331744"/>
              <a:gd name="connsiteY10" fmla="*/ 2358213 h 3960497"/>
              <a:gd name="connsiteX11" fmla="*/ 11444473 w 12331744"/>
              <a:gd name="connsiteY11" fmla="*/ 2864094 h 3960497"/>
              <a:gd name="connsiteX12" fmla="*/ 11851167 w 12331744"/>
              <a:gd name="connsiteY12" fmla="*/ 3325923 h 3960497"/>
              <a:gd name="connsiteX13" fmla="*/ 12270281 w 12331744"/>
              <a:gd name="connsiteY13" fmla="*/ 3797419 h 3960497"/>
              <a:gd name="connsiteX14" fmla="*/ 12331744 w 12331744"/>
              <a:gd name="connsiteY14" fmla="*/ 3954789 h 3960497"/>
              <a:gd name="connsiteX15" fmla="*/ 12138025 w 12331744"/>
              <a:gd name="connsiteY15" fmla="*/ 3940175 h 3960497"/>
              <a:gd name="connsiteX16" fmla="*/ 12327842 w 12331744"/>
              <a:gd name="connsiteY16" fmla="*/ 3960497 h 3960497"/>
              <a:gd name="connsiteX17" fmla="*/ 0 w 12331744"/>
              <a:gd name="connsiteY17" fmla="*/ 3949700 h 3960497"/>
              <a:gd name="connsiteX18" fmla="*/ 12700 w 12331744"/>
              <a:gd name="connsiteY18" fmla="*/ 25400 h 3960497"/>
              <a:gd name="connsiteX0" fmla="*/ 12700 w 12331744"/>
              <a:gd name="connsiteY0" fmla="*/ 25400 h 3960497"/>
              <a:gd name="connsiteX1" fmla="*/ 1955800 w 12331744"/>
              <a:gd name="connsiteY1" fmla="*/ 0 h 3960497"/>
              <a:gd name="connsiteX2" fmla="*/ 3086100 w 12331744"/>
              <a:gd name="connsiteY2" fmla="*/ 38100 h 3960497"/>
              <a:gd name="connsiteX3" fmla="*/ 4991100 w 12331744"/>
              <a:gd name="connsiteY3" fmla="*/ 12700 h 3960497"/>
              <a:gd name="connsiteX4" fmla="*/ 6413500 w 12331744"/>
              <a:gd name="connsiteY4" fmla="*/ 50800 h 3960497"/>
              <a:gd name="connsiteX5" fmla="*/ 7503750 w 12331744"/>
              <a:gd name="connsiteY5" fmla="*/ 132089 h 3960497"/>
              <a:gd name="connsiteX6" fmla="*/ 8724900 w 12331744"/>
              <a:gd name="connsiteY6" fmla="*/ 309526 h 3960497"/>
              <a:gd name="connsiteX7" fmla="*/ 9678625 w 12331744"/>
              <a:gd name="connsiteY7" fmla="*/ 800492 h 3960497"/>
              <a:gd name="connsiteX8" fmla="*/ 10210382 w 12331744"/>
              <a:gd name="connsiteY8" fmla="*/ 1189399 h 3960497"/>
              <a:gd name="connsiteX9" fmla="*/ 10655427 w 12331744"/>
              <a:gd name="connsiteY9" fmla="*/ 1681428 h 3960497"/>
              <a:gd name="connsiteX10" fmla="*/ 11082798 w 12331744"/>
              <a:gd name="connsiteY10" fmla="*/ 2358213 h 3960497"/>
              <a:gd name="connsiteX11" fmla="*/ 11444473 w 12331744"/>
              <a:gd name="connsiteY11" fmla="*/ 2864094 h 3960497"/>
              <a:gd name="connsiteX12" fmla="*/ 11851167 w 12331744"/>
              <a:gd name="connsiteY12" fmla="*/ 3506092 h 3960497"/>
              <a:gd name="connsiteX13" fmla="*/ 12270281 w 12331744"/>
              <a:gd name="connsiteY13" fmla="*/ 3797419 h 3960497"/>
              <a:gd name="connsiteX14" fmla="*/ 12331744 w 12331744"/>
              <a:gd name="connsiteY14" fmla="*/ 3954789 h 3960497"/>
              <a:gd name="connsiteX15" fmla="*/ 12138025 w 12331744"/>
              <a:gd name="connsiteY15" fmla="*/ 3940175 h 3960497"/>
              <a:gd name="connsiteX16" fmla="*/ 12327842 w 12331744"/>
              <a:gd name="connsiteY16" fmla="*/ 3960497 h 3960497"/>
              <a:gd name="connsiteX17" fmla="*/ 0 w 12331744"/>
              <a:gd name="connsiteY17" fmla="*/ 3949700 h 3960497"/>
              <a:gd name="connsiteX18" fmla="*/ 12700 w 12331744"/>
              <a:gd name="connsiteY18" fmla="*/ 25400 h 3960497"/>
              <a:gd name="connsiteX0" fmla="*/ 12700 w 12332106"/>
              <a:gd name="connsiteY0" fmla="*/ 25400 h 3960497"/>
              <a:gd name="connsiteX1" fmla="*/ 1955800 w 12332106"/>
              <a:gd name="connsiteY1" fmla="*/ 0 h 3960497"/>
              <a:gd name="connsiteX2" fmla="*/ 3086100 w 12332106"/>
              <a:gd name="connsiteY2" fmla="*/ 38100 h 3960497"/>
              <a:gd name="connsiteX3" fmla="*/ 4991100 w 12332106"/>
              <a:gd name="connsiteY3" fmla="*/ 12700 h 3960497"/>
              <a:gd name="connsiteX4" fmla="*/ 6413500 w 12332106"/>
              <a:gd name="connsiteY4" fmla="*/ 50800 h 3960497"/>
              <a:gd name="connsiteX5" fmla="*/ 7503750 w 12332106"/>
              <a:gd name="connsiteY5" fmla="*/ 132089 h 3960497"/>
              <a:gd name="connsiteX6" fmla="*/ 8724900 w 12332106"/>
              <a:gd name="connsiteY6" fmla="*/ 309526 h 3960497"/>
              <a:gd name="connsiteX7" fmla="*/ 9678625 w 12332106"/>
              <a:gd name="connsiteY7" fmla="*/ 800492 h 3960497"/>
              <a:gd name="connsiteX8" fmla="*/ 10210382 w 12332106"/>
              <a:gd name="connsiteY8" fmla="*/ 1189399 h 3960497"/>
              <a:gd name="connsiteX9" fmla="*/ 10655427 w 12332106"/>
              <a:gd name="connsiteY9" fmla="*/ 1681428 h 3960497"/>
              <a:gd name="connsiteX10" fmla="*/ 11082798 w 12332106"/>
              <a:gd name="connsiteY10" fmla="*/ 2358213 h 3960497"/>
              <a:gd name="connsiteX11" fmla="*/ 11444473 w 12332106"/>
              <a:gd name="connsiteY11" fmla="*/ 2864094 h 3960497"/>
              <a:gd name="connsiteX12" fmla="*/ 11851167 w 12332106"/>
              <a:gd name="connsiteY12" fmla="*/ 3506092 h 3960497"/>
              <a:gd name="connsiteX13" fmla="*/ 12284080 w 12332106"/>
              <a:gd name="connsiteY13" fmla="*/ 3866715 h 3960497"/>
              <a:gd name="connsiteX14" fmla="*/ 12331744 w 12332106"/>
              <a:gd name="connsiteY14" fmla="*/ 3954789 h 3960497"/>
              <a:gd name="connsiteX15" fmla="*/ 12138025 w 12332106"/>
              <a:gd name="connsiteY15" fmla="*/ 3940175 h 3960497"/>
              <a:gd name="connsiteX16" fmla="*/ 12327842 w 12332106"/>
              <a:gd name="connsiteY16" fmla="*/ 3960497 h 3960497"/>
              <a:gd name="connsiteX17" fmla="*/ 0 w 12332106"/>
              <a:gd name="connsiteY17" fmla="*/ 3949700 h 3960497"/>
              <a:gd name="connsiteX18" fmla="*/ 12700 w 12332106"/>
              <a:gd name="connsiteY18" fmla="*/ 25400 h 3960497"/>
              <a:gd name="connsiteX0" fmla="*/ 12700 w 12332106"/>
              <a:gd name="connsiteY0" fmla="*/ 25400 h 3960497"/>
              <a:gd name="connsiteX1" fmla="*/ 1955800 w 12332106"/>
              <a:gd name="connsiteY1" fmla="*/ 0 h 3960497"/>
              <a:gd name="connsiteX2" fmla="*/ 3086100 w 12332106"/>
              <a:gd name="connsiteY2" fmla="*/ 24241 h 3960497"/>
              <a:gd name="connsiteX3" fmla="*/ 4991100 w 12332106"/>
              <a:gd name="connsiteY3" fmla="*/ 12700 h 3960497"/>
              <a:gd name="connsiteX4" fmla="*/ 6413500 w 12332106"/>
              <a:gd name="connsiteY4" fmla="*/ 50800 h 3960497"/>
              <a:gd name="connsiteX5" fmla="*/ 7503750 w 12332106"/>
              <a:gd name="connsiteY5" fmla="*/ 132089 h 3960497"/>
              <a:gd name="connsiteX6" fmla="*/ 8724900 w 12332106"/>
              <a:gd name="connsiteY6" fmla="*/ 309526 h 3960497"/>
              <a:gd name="connsiteX7" fmla="*/ 9678625 w 12332106"/>
              <a:gd name="connsiteY7" fmla="*/ 800492 h 3960497"/>
              <a:gd name="connsiteX8" fmla="*/ 10210382 w 12332106"/>
              <a:gd name="connsiteY8" fmla="*/ 1189399 h 3960497"/>
              <a:gd name="connsiteX9" fmla="*/ 10655427 w 12332106"/>
              <a:gd name="connsiteY9" fmla="*/ 1681428 h 3960497"/>
              <a:gd name="connsiteX10" fmla="*/ 11082798 w 12332106"/>
              <a:gd name="connsiteY10" fmla="*/ 2358213 h 3960497"/>
              <a:gd name="connsiteX11" fmla="*/ 11444473 w 12332106"/>
              <a:gd name="connsiteY11" fmla="*/ 2864094 h 3960497"/>
              <a:gd name="connsiteX12" fmla="*/ 11851167 w 12332106"/>
              <a:gd name="connsiteY12" fmla="*/ 3506092 h 3960497"/>
              <a:gd name="connsiteX13" fmla="*/ 12284080 w 12332106"/>
              <a:gd name="connsiteY13" fmla="*/ 3866715 h 3960497"/>
              <a:gd name="connsiteX14" fmla="*/ 12331744 w 12332106"/>
              <a:gd name="connsiteY14" fmla="*/ 3954789 h 3960497"/>
              <a:gd name="connsiteX15" fmla="*/ 12138025 w 12332106"/>
              <a:gd name="connsiteY15" fmla="*/ 3940175 h 3960497"/>
              <a:gd name="connsiteX16" fmla="*/ 12327842 w 12332106"/>
              <a:gd name="connsiteY16" fmla="*/ 3960497 h 3960497"/>
              <a:gd name="connsiteX17" fmla="*/ 0 w 12332106"/>
              <a:gd name="connsiteY17" fmla="*/ 3949700 h 3960497"/>
              <a:gd name="connsiteX18" fmla="*/ 12700 w 12332106"/>
              <a:gd name="connsiteY18" fmla="*/ 25400 h 3960497"/>
              <a:gd name="connsiteX0" fmla="*/ 12700 w 12618495"/>
              <a:gd name="connsiteY0" fmla="*/ 25400 h 3972961"/>
              <a:gd name="connsiteX1" fmla="*/ 1955800 w 12618495"/>
              <a:gd name="connsiteY1" fmla="*/ 0 h 3972961"/>
              <a:gd name="connsiteX2" fmla="*/ 3086100 w 12618495"/>
              <a:gd name="connsiteY2" fmla="*/ 24241 h 3972961"/>
              <a:gd name="connsiteX3" fmla="*/ 4991100 w 12618495"/>
              <a:gd name="connsiteY3" fmla="*/ 12700 h 3972961"/>
              <a:gd name="connsiteX4" fmla="*/ 6413500 w 12618495"/>
              <a:gd name="connsiteY4" fmla="*/ 50800 h 3972961"/>
              <a:gd name="connsiteX5" fmla="*/ 7503750 w 12618495"/>
              <a:gd name="connsiteY5" fmla="*/ 132089 h 3972961"/>
              <a:gd name="connsiteX6" fmla="*/ 8724900 w 12618495"/>
              <a:gd name="connsiteY6" fmla="*/ 309526 h 3972961"/>
              <a:gd name="connsiteX7" fmla="*/ 9678625 w 12618495"/>
              <a:gd name="connsiteY7" fmla="*/ 800492 h 3972961"/>
              <a:gd name="connsiteX8" fmla="*/ 10210382 w 12618495"/>
              <a:gd name="connsiteY8" fmla="*/ 1189399 h 3972961"/>
              <a:gd name="connsiteX9" fmla="*/ 10655427 w 12618495"/>
              <a:gd name="connsiteY9" fmla="*/ 1681428 h 3972961"/>
              <a:gd name="connsiteX10" fmla="*/ 11082798 w 12618495"/>
              <a:gd name="connsiteY10" fmla="*/ 2358213 h 3972961"/>
              <a:gd name="connsiteX11" fmla="*/ 11444473 w 12618495"/>
              <a:gd name="connsiteY11" fmla="*/ 2864094 h 3972961"/>
              <a:gd name="connsiteX12" fmla="*/ 11851167 w 12618495"/>
              <a:gd name="connsiteY12" fmla="*/ 3506092 h 3972961"/>
              <a:gd name="connsiteX13" fmla="*/ 12284080 w 12618495"/>
              <a:gd name="connsiteY13" fmla="*/ 3866715 h 3972961"/>
              <a:gd name="connsiteX14" fmla="*/ 12331744 w 12618495"/>
              <a:gd name="connsiteY14" fmla="*/ 3954789 h 3972961"/>
              <a:gd name="connsiteX15" fmla="*/ 12138025 w 12618495"/>
              <a:gd name="connsiteY15" fmla="*/ 3940175 h 3972961"/>
              <a:gd name="connsiteX16" fmla="*/ 12618495 w 12618495"/>
              <a:gd name="connsiteY16" fmla="*/ 3972961 h 3972961"/>
              <a:gd name="connsiteX17" fmla="*/ 0 w 12618495"/>
              <a:gd name="connsiteY17" fmla="*/ 3949700 h 3972961"/>
              <a:gd name="connsiteX18" fmla="*/ 12700 w 12618495"/>
              <a:gd name="connsiteY18" fmla="*/ 25400 h 3972961"/>
              <a:gd name="connsiteX0" fmla="*/ 12700 w 12618495"/>
              <a:gd name="connsiteY0" fmla="*/ 25400 h 3972961"/>
              <a:gd name="connsiteX1" fmla="*/ 1955800 w 12618495"/>
              <a:gd name="connsiteY1" fmla="*/ 0 h 3972961"/>
              <a:gd name="connsiteX2" fmla="*/ 3086100 w 12618495"/>
              <a:gd name="connsiteY2" fmla="*/ 24241 h 3972961"/>
              <a:gd name="connsiteX3" fmla="*/ 4991100 w 12618495"/>
              <a:gd name="connsiteY3" fmla="*/ 12700 h 3972961"/>
              <a:gd name="connsiteX4" fmla="*/ 6413500 w 12618495"/>
              <a:gd name="connsiteY4" fmla="*/ 50800 h 3972961"/>
              <a:gd name="connsiteX5" fmla="*/ 7503750 w 12618495"/>
              <a:gd name="connsiteY5" fmla="*/ 132089 h 3972961"/>
              <a:gd name="connsiteX6" fmla="*/ 8724900 w 12618495"/>
              <a:gd name="connsiteY6" fmla="*/ 309526 h 3972961"/>
              <a:gd name="connsiteX7" fmla="*/ 9678625 w 12618495"/>
              <a:gd name="connsiteY7" fmla="*/ 800492 h 3972961"/>
              <a:gd name="connsiteX8" fmla="*/ 10210382 w 12618495"/>
              <a:gd name="connsiteY8" fmla="*/ 1189399 h 3972961"/>
              <a:gd name="connsiteX9" fmla="*/ 10655427 w 12618495"/>
              <a:gd name="connsiteY9" fmla="*/ 1681428 h 3972961"/>
              <a:gd name="connsiteX10" fmla="*/ 11082798 w 12618495"/>
              <a:gd name="connsiteY10" fmla="*/ 2358213 h 3972961"/>
              <a:gd name="connsiteX11" fmla="*/ 11444473 w 12618495"/>
              <a:gd name="connsiteY11" fmla="*/ 2864094 h 3972961"/>
              <a:gd name="connsiteX12" fmla="*/ 11851167 w 12618495"/>
              <a:gd name="connsiteY12" fmla="*/ 3506092 h 3972961"/>
              <a:gd name="connsiteX13" fmla="*/ 12284080 w 12618495"/>
              <a:gd name="connsiteY13" fmla="*/ 3866715 h 3972961"/>
              <a:gd name="connsiteX14" fmla="*/ 12331744 w 12618495"/>
              <a:gd name="connsiteY14" fmla="*/ 3954789 h 3972961"/>
              <a:gd name="connsiteX15" fmla="*/ 12501340 w 12618495"/>
              <a:gd name="connsiteY15" fmla="*/ 3940175 h 3972961"/>
              <a:gd name="connsiteX16" fmla="*/ 12618495 w 12618495"/>
              <a:gd name="connsiteY16" fmla="*/ 3972961 h 3972961"/>
              <a:gd name="connsiteX17" fmla="*/ 0 w 12618495"/>
              <a:gd name="connsiteY17" fmla="*/ 3949700 h 3972961"/>
              <a:gd name="connsiteX18" fmla="*/ 12700 w 12618495"/>
              <a:gd name="connsiteY18" fmla="*/ 25400 h 3972961"/>
              <a:gd name="connsiteX0" fmla="*/ 27233 w 12618495"/>
              <a:gd name="connsiteY0" fmla="*/ 598741 h 3972961"/>
              <a:gd name="connsiteX1" fmla="*/ 1955800 w 12618495"/>
              <a:gd name="connsiteY1" fmla="*/ 0 h 3972961"/>
              <a:gd name="connsiteX2" fmla="*/ 3086100 w 12618495"/>
              <a:gd name="connsiteY2" fmla="*/ 24241 h 3972961"/>
              <a:gd name="connsiteX3" fmla="*/ 4991100 w 12618495"/>
              <a:gd name="connsiteY3" fmla="*/ 12700 h 3972961"/>
              <a:gd name="connsiteX4" fmla="*/ 6413500 w 12618495"/>
              <a:gd name="connsiteY4" fmla="*/ 50800 h 3972961"/>
              <a:gd name="connsiteX5" fmla="*/ 7503750 w 12618495"/>
              <a:gd name="connsiteY5" fmla="*/ 132089 h 3972961"/>
              <a:gd name="connsiteX6" fmla="*/ 8724900 w 12618495"/>
              <a:gd name="connsiteY6" fmla="*/ 309526 h 3972961"/>
              <a:gd name="connsiteX7" fmla="*/ 9678625 w 12618495"/>
              <a:gd name="connsiteY7" fmla="*/ 800492 h 3972961"/>
              <a:gd name="connsiteX8" fmla="*/ 10210382 w 12618495"/>
              <a:gd name="connsiteY8" fmla="*/ 1189399 h 3972961"/>
              <a:gd name="connsiteX9" fmla="*/ 10655427 w 12618495"/>
              <a:gd name="connsiteY9" fmla="*/ 1681428 h 3972961"/>
              <a:gd name="connsiteX10" fmla="*/ 11082798 w 12618495"/>
              <a:gd name="connsiteY10" fmla="*/ 2358213 h 3972961"/>
              <a:gd name="connsiteX11" fmla="*/ 11444473 w 12618495"/>
              <a:gd name="connsiteY11" fmla="*/ 2864094 h 3972961"/>
              <a:gd name="connsiteX12" fmla="*/ 11851167 w 12618495"/>
              <a:gd name="connsiteY12" fmla="*/ 3506092 h 3972961"/>
              <a:gd name="connsiteX13" fmla="*/ 12284080 w 12618495"/>
              <a:gd name="connsiteY13" fmla="*/ 3866715 h 3972961"/>
              <a:gd name="connsiteX14" fmla="*/ 12331744 w 12618495"/>
              <a:gd name="connsiteY14" fmla="*/ 3954789 h 3972961"/>
              <a:gd name="connsiteX15" fmla="*/ 12501340 w 12618495"/>
              <a:gd name="connsiteY15" fmla="*/ 3940175 h 3972961"/>
              <a:gd name="connsiteX16" fmla="*/ 12618495 w 12618495"/>
              <a:gd name="connsiteY16" fmla="*/ 3972961 h 3972961"/>
              <a:gd name="connsiteX17" fmla="*/ 0 w 12618495"/>
              <a:gd name="connsiteY17" fmla="*/ 3949700 h 3972961"/>
              <a:gd name="connsiteX18" fmla="*/ 27233 w 12618495"/>
              <a:gd name="connsiteY18" fmla="*/ 598741 h 3972961"/>
              <a:gd name="connsiteX0" fmla="*/ 27233 w 12618495"/>
              <a:gd name="connsiteY0" fmla="*/ 586041 h 3960261"/>
              <a:gd name="connsiteX1" fmla="*/ 2086594 w 12618495"/>
              <a:gd name="connsiteY1" fmla="*/ 535713 h 3960261"/>
              <a:gd name="connsiteX2" fmla="*/ 3086100 w 12618495"/>
              <a:gd name="connsiteY2" fmla="*/ 11541 h 3960261"/>
              <a:gd name="connsiteX3" fmla="*/ 4991100 w 12618495"/>
              <a:gd name="connsiteY3" fmla="*/ 0 h 3960261"/>
              <a:gd name="connsiteX4" fmla="*/ 6413500 w 12618495"/>
              <a:gd name="connsiteY4" fmla="*/ 38100 h 3960261"/>
              <a:gd name="connsiteX5" fmla="*/ 7503750 w 12618495"/>
              <a:gd name="connsiteY5" fmla="*/ 119389 h 3960261"/>
              <a:gd name="connsiteX6" fmla="*/ 8724900 w 12618495"/>
              <a:gd name="connsiteY6" fmla="*/ 296826 h 3960261"/>
              <a:gd name="connsiteX7" fmla="*/ 9678625 w 12618495"/>
              <a:gd name="connsiteY7" fmla="*/ 787792 h 3960261"/>
              <a:gd name="connsiteX8" fmla="*/ 10210382 w 12618495"/>
              <a:gd name="connsiteY8" fmla="*/ 1176699 h 3960261"/>
              <a:gd name="connsiteX9" fmla="*/ 10655427 w 12618495"/>
              <a:gd name="connsiteY9" fmla="*/ 1668728 h 3960261"/>
              <a:gd name="connsiteX10" fmla="*/ 11082798 w 12618495"/>
              <a:gd name="connsiteY10" fmla="*/ 2345513 h 3960261"/>
              <a:gd name="connsiteX11" fmla="*/ 11444473 w 12618495"/>
              <a:gd name="connsiteY11" fmla="*/ 2851394 h 3960261"/>
              <a:gd name="connsiteX12" fmla="*/ 11851167 w 12618495"/>
              <a:gd name="connsiteY12" fmla="*/ 3493392 h 3960261"/>
              <a:gd name="connsiteX13" fmla="*/ 12284080 w 12618495"/>
              <a:gd name="connsiteY13" fmla="*/ 3854015 h 3960261"/>
              <a:gd name="connsiteX14" fmla="*/ 12331744 w 12618495"/>
              <a:gd name="connsiteY14" fmla="*/ 3942089 h 3960261"/>
              <a:gd name="connsiteX15" fmla="*/ 12501340 w 12618495"/>
              <a:gd name="connsiteY15" fmla="*/ 3927475 h 3960261"/>
              <a:gd name="connsiteX16" fmla="*/ 12618495 w 12618495"/>
              <a:gd name="connsiteY16" fmla="*/ 3960261 h 3960261"/>
              <a:gd name="connsiteX17" fmla="*/ 0 w 12618495"/>
              <a:gd name="connsiteY17" fmla="*/ 3937000 h 3960261"/>
              <a:gd name="connsiteX18" fmla="*/ 27233 w 12618495"/>
              <a:gd name="connsiteY18" fmla="*/ 586041 h 3960261"/>
              <a:gd name="connsiteX0" fmla="*/ 27233 w 12618495"/>
              <a:gd name="connsiteY0" fmla="*/ 586041 h 3960261"/>
              <a:gd name="connsiteX1" fmla="*/ 2290051 w 12618495"/>
              <a:gd name="connsiteY1" fmla="*/ 535713 h 3960261"/>
              <a:gd name="connsiteX2" fmla="*/ 3086100 w 12618495"/>
              <a:gd name="connsiteY2" fmla="*/ 11541 h 3960261"/>
              <a:gd name="connsiteX3" fmla="*/ 4991100 w 12618495"/>
              <a:gd name="connsiteY3" fmla="*/ 0 h 3960261"/>
              <a:gd name="connsiteX4" fmla="*/ 6413500 w 12618495"/>
              <a:gd name="connsiteY4" fmla="*/ 38100 h 3960261"/>
              <a:gd name="connsiteX5" fmla="*/ 7503750 w 12618495"/>
              <a:gd name="connsiteY5" fmla="*/ 119389 h 3960261"/>
              <a:gd name="connsiteX6" fmla="*/ 8724900 w 12618495"/>
              <a:gd name="connsiteY6" fmla="*/ 296826 h 3960261"/>
              <a:gd name="connsiteX7" fmla="*/ 9678625 w 12618495"/>
              <a:gd name="connsiteY7" fmla="*/ 787792 h 3960261"/>
              <a:gd name="connsiteX8" fmla="*/ 10210382 w 12618495"/>
              <a:gd name="connsiteY8" fmla="*/ 1176699 h 3960261"/>
              <a:gd name="connsiteX9" fmla="*/ 10655427 w 12618495"/>
              <a:gd name="connsiteY9" fmla="*/ 1668728 h 3960261"/>
              <a:gd name="connsiteX10" fmla="*/ 11082798 w 12618495"/>
              <a:gd name="connsiteY10" fmla="*/ 2345513 h 3960261"/>
              <a:gd name="connsiteX11" fmla="*/ 11444473 w 12618495"/>
              <a:gd name="connsiteY11" fmla="*/ 2851394 h 3960261"/>
              <a:gd name="connsiteX12" fmla="*/ 11851167 w 12618495"/>
              <a:gd name="connsiteY12" fmla="*/ 3493392 h 3960261"/>
              <a:gd name="connsiteX13" fmla="*/ 12284080 w 12618495"/>
              <a:gd name="connsiteY13" fmla="*/ 3854015 h 3960261"/>
              <a:gd name="connsiteX14" fmla="*/ 12331744 w 12618495"/>
              <a:gd name="connsiteY14" fmla="*/ 3942089 h 3960261"/>
              <a:gd name="connsiteX15" fmla="*/ 12501340 w 12618495"/>
              <a:gd name="connsiteY15" fmla="*/ 3927475 h 3960261"/>
              <a:gd name="connsiteX16" fmla="*/ 12618495 w 12618495"/>
              <a:gd name="connsiteY16" fmla="*/ 3960261 h 3960261"/>
              <a:gd name="connsiteX17" fmla="*/ 0 w 12618495"/>
              <a:gd name="connsiteY17" fmla="*/ 3937000 h 3960261"/>
              <a:gd name="connsiteX18" fmla="*/ 27233 w 12618495"/>
              <a:gd name="connsiteY18" fmla="*/ 586041 h 3960261"/>
              <a:gd name="connsiteX0" fmla="*/ 27233 w 12618495"/>
              <a:gd name="connsiteY0" fmla="*/ 586041 h 3960261"/>
              <a:gd name="connsiteX1" fmla="*/ 2290051 w 12618495"/>
              <a:gd name="connsiteY1" fmla="*/ 535713 h 3960261"/>
              <a:gd name="connsiteX2" fmla="*/ 3943525 w 12618495"/>
              <a:gd name="connsiteY2" fmla="*/ 522562 h 3960261"/>
              <a:gd name="connsiteX3" fmla="*/ 4991100 w 12618495"/>
              <a:gd name="connsiteY3" fmla="*/ 0 h 3960261"/>
              <a:gd name="connsiteX4" fmla="*/ 6413500 w 12618495"/>
              <a:gd name="connsiteY4" fmla="*/ 38100 h 3960261"/>
              <a:gd name="connsiteX5" fmla="*/ 7503750 w 12618495"/>
              <a:gd name="connsiteY5" fmla="*/ 119389 h 3960261"/>
              <a:gd name="connsiteX6" fmla="*/ 8724900 w 12618495"/>
              <a:gd name="connsiteY6" fmla="*/ 296826 h 3960261"/>
              <a:gd name="connsiteX7" fmla="*/ 9678625 w 12618495"/>
              <a:gd name="connsiteY7" fmla="*/ 787792 h 3960261"/>
              <a:gd name="connsiteX8" fmla="*/ 10210382 w 12618495"/>
              <a:gd name="connsiteY8" fmla="*/ 1176699 h 3960261"/>
              <a:gd name="connsiteX9" fmla="*/ 10655427 w 12618495"/>
              <a:gd name="connsiteY9" fmla="*/ 1668728 h 3960261"/>
              <a:gd name="connsiteX10" fmla="*/ 11082798 w 12618495"/>
              <a:gd name="connsiteY10" fmla="*/ 2345513 h 3960261"/>
              <a:gd name="connsiteX11" fmla="*/ 11444473 w 12618495"/>
              <a:gd name="connsiteY11" fmla="*/ 2851394 h 3960261"/>
              <a:gd name="connsiteX12" fmla="*/ 11851167 w 12618495"/>
              <a:gd name="connsiteY12" fmla="*/ 3493392 h 3960261"/>
              <a:gd name="connsiteX13" fmla="*/ 12284080 w 12618495"/>
              <a:gd name="connsiteY13" fmla="*/ 3854015 h 3960261"/>
              <a:gd name="connsiteX14" fmla="*/ 12331744 w 12618495"/>
              <a:gd name="connsiteY14" fmla="*/ 3942089 h 3960261"/>
              <a:gd name="connsiteX15" fmla="*/ 12501340 w 12618495"/>
              <a:gd name="connsiteY15" fmla="*/ 3927475 h 3960261"/>
              <a:gd name="connsiteX16" fmla="*/ 12618495 w 12618495"/>
              <a:gd name="connsiteY16" fmla="*/ 3960261 h 3960261"/>
              <a:gd name="connsiteX17" fmla="*/ 0 w 12618495"/>
              <a:gd name="connsiteY17" fmla="*/ 3937000 h 3960261"/>
              <a:gd name="connsiteX18" fmla="*/ 27233 w 12618495"/>
              <a:gd name="connsiteY18" fmla="*/ 586041 h 3960261"/>
              <a:gd name="connsiteX0" fmla="*/ 27233 w 12618495"/>
              <a:gd name="connsiteY0" fmla="*/ 547941 h 3922161"/>
              <a:gd name="connsiteX1" fmla="*/ 2290051 w 12618495"/>
              <a:gd name="connsiteY1" fmla="*/ 497613 h 3922161"/>
              <a:gd name="connsiteX2" fmla="*/ 3943525 w 12618495"/>
              <a:gd name="connsiteY2" fmla="*/ 484462 h 3922161"/>
              <a:gd name="connsiteX3" fmla="*/ 5383481 w 12618495"/>
              <a:gd name="connsiteY3" fmla="*/ 410601 h 3922161"/>
              <a:gd name="connsiteX4" fmla="*/ 6413500 w 12618495"/>
              <a:gd name="connsiteY4" fmla="*/ 0 h 3922161"/>
              <a:gd name="connsiteX5" fmla="*/ 7503750 w 12618495"/>
              <a:gd name="connsiteY5" fmla="*/ 81289 h 3922161"/>
              <a:gd name="connsiteX6" fmla="*/ 8724900 w 12618495"/>
              <a:gd name="connsiteY6" fmla="*/ 258726 h 3922161"/>
              <a:gd name="connsiteX7" fmla="*/ 9678625 w 12618495"/>
              <a:gd name="connsiteY7" fmla="*/ 749692 h 3922161"/>
              <a:gd name="connsiteX8" fmla="*/ 10210382 w 12618495"/>
              <a:gd name="connsiteY8" fmla="*/ 1138599 h 3922161"/>
              <a:gd name="connsiteX9" fmla="*/ 10655427 w 12618495"/>
              <a:gd name="connsiteY9" fmla="*/ 1630628 h 3922161"/>
              <a:gd name="connsiteX10" fmla="*/ 11082798 w 12618495"/>
              <a:gd name="connsiteY10" fmla="*/ 2307413 h 3922161"/>
              <a:gd name="connsiteX11" fmla="*/ 11444473 w 12618495"/>
              <a:gd name="connsiteY11" fmla="*/ 2813294 h 3922161"/>
              <a:gd name="connsiteX12" fmla="*/ 11851167 w 12618495"/>
              <a:gd name="connsiteY12" fmla="*/ 3455292 h 3922161"/>
              <a:gd name="connsiteX13" fmla="*/ 12284080 w 12618495"/>
              <a:gd name="connsiteY13" fmla="*/ 3815915 h 3922161"/>
              <a:gd name="connsiteX14" fmla="*/ 12331744 w 12618495"/>
              <a:gd name="connsiteY14" fmla="*/ 3903989 h 3922161"/>
              <a:gd name="connsiteX15" fmla="*/ 12501340 w 12618495"/>
              <a:gd name="connsiteY15" fmla="*/ 3889375 h 3922161"/>
              <a:gd name="connsiteX16" fmla="*/ 12618495 w 12618495"/>
              <a:gd name="connsiteY16" fmla="*/ 3922161 h 3922161"/>
              <a:gd name="connsiteX17" fmla="*/ 0 w 12618495"/>
              <a:gd name="connsiteY17" fmla="*/ 3898900 h 3922161"/>
              <a:gd name="connsiteX18" fmla="*/ 27233 w 12618495"/>
              <a:gd name="connsiteY18" fmla="*/ 547941 h 3922161"/>
              <a:gd name="connsiteX0" fmla="*/ 27233 w 12618495"/>
              <a:gd name="connsiteY0" fmla="*/ 468092 h 3842312"/>
              <a:gd name="connsiteX1" fmla="*/ 2290051 w 12618495"/>
              <a:gd name="connsiteY1" fmla="*/ 417764 h 3842312"/>
              <a:gd name="connsiteX2" fmla="*/ 3943525 w 12618495"/>
              <a:gd name="connsiteY2" fmla="*/ 404613 h 3842312"/>
              <a:gd name="connsiteX3" fmla="*/ 5383481 w 12618495"/>
              <a:gd name="connsiteY3" fmla="*/ 330752 h 3842312"/>
              <a:gd name="connsiteX4" fmla="*/ 6616956 w 12618495"/>
              <a:gd name="connsiteY4" fmla="*/ 318996 h 3842312"/>
              <a:gd name="connsiteX5" fmla="*/ 7503750 w 12618495"/>
              <a:gd name="connsiteY5" fmla="*/ 1440 h 3842312"/>
              <a:gd name="connsiteX6" fmla="*/ 8724900 w 12618495"/>
              <a:gd name="connsiteY6" fmla="*/ 178877 h 3842312"/>
              <a:gd name="connsiteX7" fmla="*/ 9678625 w 12618495"/>
              <a:gd name="connsiteY7" fmla="*/ 669843 h 3842312"/>
              <a:gd name="connsiteX8" fmla="*/ 10210382 w 12618495"/>
              <a:gd name="connsiteY8" fmla="*/ 1058750 h 3842312"/>
              <a:gd name="connsiteX9" fmla="*/ 10655427 w 12618495"/>
              <a:gd name="connsiteY9" fmla="*/ 1550779 h 3842312"/>
              <a:gd name="connsiteX10" fmla="*/ 11082798 w 12618495"/>
              <a:gd name="connsiteY10" fmla="*/ 2227564 h 3842312"/>
              <a:gd name="connsiteX11" fmla="*/ 11444473 w 12618495"/>
              <a:gd name="connsiteY11" fmla="*/ 2733445 h 3842312"/>
              <a:gd name="connsiteX12" fmla="*/ 11851167 w 12618495"/>
              <a:gd name="connsiteY12" fmla="*/ 3375443 h 3842312"/>
              <a:gd name="connsiteX13" fmla="*/ 12284080 w 12618495"/>
              <a:gd name="connsiteY13" fmla="*/ 3736066 h 3842312"/>
              <a:gd name="connsiteX14" fmla="*/ 12331744 w 12618495"/>
              <a:gd name="connsiteY14" fmla="*/ 3824140 h 3842312"/>
              <a:gd name="connsiteX15" fmla="*/ 12501340 w 12618495"/>
              <a:gd name="connsiteY15" fmla="*/ 3809526 h 3842312"/>
              <a:gd name="connsiteX16" fmla="*/ 12618495 w 12618495"/>
              <a:gd name="connsiteY16" fmla="*/ 3842312 h 3842312"/>
              <a:gd name="connsiteX17" fmla="*/ 0 w 12618495"/>
              <a:gd name="connsiteY17" fmla="*/ 3819051 h 3842312"/>
              <a:gd name="connsiteX18" fmla="*/ 27233 w 12618495"/>
              <a:gd name="connsiteY18" fmla="*/ 468092 h 3842312"/>
              <a:gd name="connsiteX0" fmla="*/ 27233 w 12618495"/>
              <a:gd name="connsiteY0" fmla="*/ 289215 h 3663435"/>
              <a:gd name="connsiteX1" fmla="*/ 2290051 w 12618495"/>
              <a:gd name="connsiteY1" fmla="*/ 238887 h 3663435"/>
              <a:gd name="connsiteX2" fmla="*/ 3943525 w 12618495"/>
              <a:gd name="connsiteY2" fmla="*/ 225736 h 3663435"/>
              <a:gd name="connsiteX3" fmla="*/ 5383481 w 12618495"/>
              <a:gd name="connsiteY3" fmla="*/ 151875 h 3663435"/>
              <a:gd name="connsiteX4" fmla="*/ 6616956 w 12618495"/>
              <a:gd name="connsiteY4" fmla="*/ 140119 h 3663435"/>
              <a:gd name="connsiteX5" fmla="*/ 7750805 w 12618495"/>
              <a:gd name="connsiteY5" fmla="*/ 171552 h 3663435"/>
              <a:gd name="connsiteX6" fmla="*/ 8724900 w 12618495"/>
              <a:gd name="connsiteY6" fmla="*/ 0 h 3663435"/>
              <a:gd name="connsiteX7" fmla="*/ 9678625 w 12618495"/>
              <a:gd name="connsiteY7" fmla="*/ 490966 h 3663435"/>
              <a:gd name="connsiteX8" fmla="*/ 10210382 w 12618495"/>
              <a:gd name="connsiteY8" fmla="*/ 879873 h 3663435"/>
              <a:gd name="connsiteX9" fmla="*/ 10655427 w 12618495"/>
              <a:gd name="connsiteY9" fmla="*/ 1371902 h 3663435"/>
              <a:gd name="connsiteX10" fmla="*/ 11082798 w 12618495"/>
              <a:gd name="connsiteY10" fmla="*/ 2048687 h 3663435"/>
              <a:gd name="connsiteX11" fmla="*/ 11444473 w 12618495"/>
              <a:gd name="connsiteY11" fmla="*/ 2554568 h 3663435"/>
              <a:gd name="connsiteX12" fmla="*/ 11851167 w 12618495"/>
              <a:gd name="connsiteY12" fmla="*/ 3196566 h 3663435"/>
              <a:gd name="connsiteX13" fmla="*/ 12284080 w 12618495"/>
              <a:gd name="connsiteY13" fmla="*/ 3557189 h 3663435"/>
              <a:gd name="connsiteX14" fmla="*/ 12331744 w 12618495"/>
              <a:gd name="connsiteY14" fmla="*/ 3645263 h 3663435"/>
              <a:gd name="connsiteX15" fmla="*/ 12501340 w 12618495"/>
              <a:gd name="connsiteY15" fmla="*/ 3630649 h 3663435"/>
              <a:gd name="connsiteX16" fmla="*/ 12618495 w 12618495"/>
              <a:gd name="connsiteY16" fmla="*/ 3663435 h 3663435"/>
              <a:gd name="connsiteX17" fmla="*/ 0 w 12618495"/>
              <a:gd name="connsiteY17" fmla="*/ 3640174 h 3663435"/>
              <a:gd name="connsiteX18" fmla="*/ 27233 w 12618495"/>
              <a:gd name="connsiteY18" fmla="*/ 289215 h 3663435"/>
              <a:gd name="connsiteX0" fmla="*/ 27233 w 12618495"/>
              <a:gd name="connsiteY0" fmla="*/ 149096 h 3523316"/>
              <a:gd name="connsiteX1" fmla="*/ 2290051 w 12618495"/>
              <a:gd name="connsiteY1" fmla="*/ 98768 h 3523316"/>
              <a:gd name="connsiteX2" fmla="*/ 3943525 w 12618495"/>
              <a:gd name="connsiteY2" fmla="*/ 85617 h 3523316"/>
              <a:gd name="connsiteX3" fmla="*/ 5383481 w 12618495"/>
              <a:gd name="connsiteY3" fmla="*/ 11756 h 3523316"/>
              <a:gd name="connsiteX4" fmla="*/ 6616956 w 12618495"/>
              <a:gd name="connsiteY4" fmla="*/ 0 h 3523316"/>
              <a:gd name="connsiteX5" fmla="*/ 7750805 w 12618495"/>
              <a:gd name="connsiteY5" fmla="*/ 31433 h 3523316"/>
              <a:gd name="connsiteX6" fmla="*/ 8942891 w 12618495"/>
              <a:gd name="connsiteY6" fmla="*/ 134086 h 3523316"/>
              <a:gd name="connsiteX7" fmla="*/ 9678625 w 12618495"/>
              <a:gd name="connsiteY7" fmla="*/ 350847 h 3523316"/>
              <a:gd name="connsiteX8" fmla="*/ 10210382 w 12618495"/>
              <a:gd name="connsiteY8" fmla="*/ 739754 h 3523316"/>
              <a:gd name="connsiteX9" fmla="*/ 10655427 w 12618495"/>
              <a:gd name="connsiteY9" fmla="*/ 1231783 h 3523316"/>
              <a:gd name="connsiteX10" fmla="*/ 11082798 w 12618495"/>
              <a:gd name="connsiteY10" fmla="*/ 1908568 h 3523316"/>
              <a:gd name="connsiteX11" fmla="*/ 11444473 w 12618495"/>
              <a:gd name="connsiteY11" fmla="*/ 2414449 h 3523316"/>
              <a:gd name="connsiteX12" fmla="*/ 11851167 w 12618495"/>
              <a:gd name="connsiteY12" fmla="*/ 3056447 h 3523316"/>
              <a:gd name="connsiteX13" fmla="*/ 12284080 w 12618495"/>
              <a:gd name="connsiteY13" fmla="*/ 3417070 h 3523316"/>
              <a:gd name="connsiteX14" fmla="*/ 12331744 w 12618495"/>
              <a:gd name="connsiteY14" fmla="*/ 3505144 h 3523316"/>
              <a:gd name="connsiteX15" fmla="*/ 12501340 w 12618495"/>
              <a:gd name="connsiteY15" fmla="*/ 3490530 h 3523316"/>
              <a:gd name="connsiteX16" fmla="*/ 12618495 w 12618495"/>
              <a:gd name="connsiteY16" fmla="*/ 3523316 h 3523316"/>
              <a:gd name="connsiteX17" fmla="*/ 0 w 12618495"/>
              <a:gd name="connsiteY17" fmla="*/ 3500055 h 3523316"/>
              <a:gd name="connsiteX18" fmla="*/ 27233 w 12618495"/>
              <a:gd name="connsiteY18" fmla="*/ 149096 h 3523316"/>
              <a:gd name="connsiteX0" fmla="*/ 27233 w 12618495"/>
              <a:gd name="connsiteY0" fmla="*/ 149096 h 3523316"/>
              <a:gd name="connsiteX1" fmla="*/ 2290051 w 12618495"/>
              <a:gd name="connsiteY1" fmla="*/ 98768 h 3523316"/>
              <a:gd name="connsiteX2" fmla="*/ 3943525 w 12618495"/>
              <a:gd name="connsiteY2" fmla="*/ 85617 h 3523316"/>
              <a:gd name="connsiteX3" fmla="*/ 5383481 w 12618495"/>
              <a:gd name="connsiteY3" fmla="*/ 11756 h 3523316"/>
              <a:gd name="connsiteX4" fmla="*/ 6616956 w 12618495"/>
              <a:gd name="connsiteY4" fmla="*/ 0 h 3523316"/>
              <a:gd name="connsiteX5" fmla="*/ 7750805 w 12618495"/>
              <a:gd name="connsiteY5" fmla="*/ 31433 h 3523316"/>
              <a:gd name="connsiteX6" fmla="*/ 8942891 w 12618495"/>
              <a:gd name="connsiteY6" fmla="*/ 134086 h 3523316"/>
              <a:gd name="connsiteX7" fmla="*/ 9693158 w 12618495"/>
              <a:gd name="connsiteY7" fmla="*/ 425630 h 3523316"/>
              <a:gd name="connsiteX8" fmla="*/ 10210382 w 12618495"/>
              <a:gd name="connsiteY8" fmla="*/ 739754 h 3523316"/>
              <a:gd name="connsiteX9" fmla="*/ 10655427 w 12618495"/>
              <a:gd name="connsiteY9" fmla="*/ 1231783 h 3523316"/>
              <a:gd name="connsiteX10" fmla="*/ 11082798 w 12618495"/>
              <a:gd name="connsiteY10" fmla="*/ 1908568 h 3523316"/>
              <a:gd name="connsiteX11" fmla="*/ 11444473 w 12618495"/>
              <a:gd name="connsiteY11" fmla="*/ 2414449 h 3523316"/>
              <a:gd name="connsiteX12" fmla="*/ 11851167 w 12618495"/>
              <a:gd name="connsiteY12" fmla="*/ 3056447 h 3523316"/>
              <a:gd name="connsiteX13" fmla="*/ 12284080 w 12618495"/>
              <a:gd name="connsiteY13" fmla="*/ 3417070 h 3523316"/>
              <a:gd name="connsiteX14" fmla="*/ 12331744 w 12618495"/>
              <a:gd name="connsiteY14" fmla="*/ 3505144 h 3523316"/>
              <a:gd name="connsiteX15" fmla="*/ 12501340 w 12618495"/>
              <a:gd name="connsiteY15" fmla="*/ 3490530 h 3523316"/>
              <a:gd name="connsiteX16" fmla="*/ 12618495 w 12618495"/>
              <a:gd name="connsiteY16" fmla="*/ 3523316 h 3523316"/>
              <a:gd name="connsiteX17" fmla="*/ 0 w 12618495"/>
              <a:gd name="connsiteY17" fmla="*/ 3500055 h 3523316"/>
              <a:gd name="connsiteX18" fmla="*/ 27233 w 12618495"/>
              <a:gd name="connsiteY18" fmla="*/ 149096 h 3523316"/>
              <a:gd name="connsiteX0" fmla="*/ 27233 w 12618495"/>
              <a:gd name="connsiteY0" fmla="*/ 149096 h 3523316"/>
              <a:gd name="connsiteX1" fmla="*/ 2290051 w 12618495"/>
              <a:gd name="connsiteY1" fmla="*/ 98768 h 3523316"/>
              <a:gd name="connsiteX2" fmla="*/ 3943525 w 12618495"/>
              <a:gd name="connsiteY2" fmla="*/ 85617 h 3523316"/>
              <a:gd name="connsiteX3" fmla="*/ 5383481 w 12618495"/>
              <a:gd name="connsiteY3" fmla="*/ 11756 h 3523316"/>
              <a:gd name="connsiteX4" fmla="*/ 6616956 w 12618495"/>
              <a:gd name="connsiteY4" fmla="*/ 0 h 3523316"/>
              <a:gd name="connsiteX5" fmla="*/ 7750805 w 12618495"/>
              <a:gd name="connsiteY5" fmla="*/ 31433 h 3523316"/>
              <a:gd name="connsiteX6" fmla="*/ 8942891 w 12618495"/>
              <a:gd name="connsiteY6" fmla="*/ 196406 h 3523316"/>
              <a:gd name="connsiteX7" fmla="*/ 9693158 w 12618495"/>
              <a:gd name="connsiteY7" fmla="*/ 425630 h 3523316"/>
              <a:gd name="connsiteX8" fmla="*/ 10210382 w 12618495"/>
              <a:gd name="connsiteY8" fmla="*/ 739754 h 3523316"/>
              <a:gd name="connsiteX9" fmla="*/ 10655427 w 12618495"/>
              <a:gd name="connsiteY9" fmla="*/ 1231783 h 3523316"/>
              <a:gd name="connsiteX10" fmla="*/ 11082798 w 12618495"/>
              <a:gd name="connsiteY10" fmla="*/ 1908568 h 3523316"/>
              <a:gd name="connsiteX11" fmla="*/ 11444473 w 12618495"/>
              <a:gd name="connsiteY11" fmla="*/ 2414449 h 3523316"/>
              <a:gd name="connsiteX12" fmla="*/ 11851167 w 12618495"/>
              <a:gd name="connsiteY12" fmla="*/ 3056447 h 3523316"/>
              <a:gd name="connsiteX13" fmla="*/ 12284080 w 12618495"/>
              <a:gd name="connsiteY13" fmla="*/ 3417070 h 3523316"/>
              <a:gd name="connsiteX14" fmla="*/ 12331744 w 12618495"/>
              <a:gd name="connsiteY14" fmla="*/ 3505144 h 3523316"/>
              <a:gd name="connsiteX15" fmla="*/ 12501340 w 12618495"/>
              <a:gd name="connsiteY15" fmla="*/ 3490530 h 3523316"/>
              <a:gd name="connsiteX16" fmla="*/ 12618495 w 12618495"/>
              <a:gd name="connsiteY16" fmla="*/ 3523316 h 3523316"/>
              <a:gd name="connsiteX17" fmla="*/ 0 w 12618495"/>
              <a:gd name="connsiteY17" fmla="*/ 3500055 h 3523316"/>
              <a:gd name="connsiteX18" fmla="*/ 27233 w 12618495"/>
              <a:gd name="connsiteY18" fmla="*/ 149096 h 3523316"/>
              <a:gd name="connsiteX0" fmla="*/ 27233 w 12618495"/>
              <a:gd name="connsiteY0" fmla="*/ 137340 h 3511560"/>
              <a:gd name="connsiteX1" fmla="*/ 2290051 w 12618495"/>
              <a:gd name="connsiteY1" fmla="*/ 87012 h 3511560"/>
              <a:gd name="connsiteX2" fmla="*/ 3943525 w 12618495"/>
              <a:gd name="connsiteY2" fmla="*/ 73861 h 3511560"/>
              <a:gd name="connsiteX3" fmla="*/ 5383481 w 12618495"/>
              <a:gd name="connsiteY3" fmla="*/ 0 h 3511560"/>
              <a:gd name="connsiteX4" fmla="*/ 6384435 w 12618495"/>
              <a:gd name="connsiteY4" fmla="*/ 13172 h 3511560"/>
              <a:gd name="connsiteX5" fmla="*/ 7750805 w 12618495"/>
              <a:gd name="connsiteY5" fmla="*/ 19677 h 3511560"/>
              <a:gd name="connsiteX6" fmla="*/ 8942891 w 12618495"/>
              <a:gd name="connsiteY6" fmla="*/ 184650 h 3511560"/>
              <a:gd name="connsiteX7" fmla="*/ 9693158 w 12618495"/>
              <a:gd name="connsiteY7" fmla="*/ 413874 h 3511560"/>
              <a:gd name="connsiteX8" fmla="*/ 10210382 w 12618495"/>
              <a:gd name="connsiteY8" fmla="*/ 727998 h 3511560"/>
              <a:gd name="connsiteX9" fmla="*/ 10655427 w 12618495"/>
              <a:gd name="connsiteY9" fmla="*/ 1220027 h 3511560"/>
              <a:gd name="connsiteX10" fmla="*/ 11082798 w 12618495"/>
              <a:gd name="connsiteY10" fmla="*/ 1896812 h 3511560"/>
              <a:gd name="connsiteX11" fmla="*/ 11444473 w 12618495"/>
              <a:gd name="connsiteY11" fmla="*/ 2402693 h 3511560"/>
              <a:gd name="connsiteX12" fmla="*/ 11851167 w 12618495"/>
              <a:gd name="connsiteY12" fmla="*/ 3044691 h 3511560"/>
              <a:gd name="connsiteX13" fmla="*/ 12284080 w 12618495"/>
              <a:gd name="connsiteY13" fmla="*/ 3405314 h 3511560"/>
              <a:gd name="connsiteX14" fmla="*/ 12331744 w 12618495"/>
              <a:gd name="connsiteY14" fmla="*/ 3493388 h 3511560"/>
              <a:gd name="connsiteX15" fmla="*/ 12501340 w 12618495"/>
              <a:gd name="connsiteY15" fmla="*/ 3478774 h 3511560"/>
              <a:gd name="connsiteX16" fmla="*/ 12618495 w 12618495"/>
              <a:gd name="connsiteY16" fmla="*/ 3511560 h 3511560"/>
              <a:gd name="connsiteX17" fmla="*/ 0 w 12618495"/>
              <a:gd name="connsiteY17" fmla="*/ 3488299 h 3511560"/>
              <a:gd name="connsiteX18" fmla="*/ 27233 w 12618495"/>
              <a:gd name="connsiteY18" fmla="*/ 137340 h 3511560"/>
              <a:gd name="connsiteX0" fmla="*/ 27233 w 12618495"/>
              <a:gd name="connsiteY0" fmla="*/ 127349 h 3501569"/>
              <a:gd name="connsiteX1" fmla="*/ 2290051 w 12618495"/>
              <a:gd name="connsiteY1" fmla="*/ 77021 h 3501569"/>
              <a:gd name="connsiteX2" fmla="*/ 3943525 w 12618495"/>
              <a:gd name="connsiteY2" fmla="*/ 63870 h 3501569"/>
              <a:gd name="connsiteX3" fmla="*/ 5427080 w 12618495"/>
              <a:gd name="connsiteY3" fmla="*/ 39864 h 3501569"/>
              <a:gd name="connsiteX4" fmla="*/ 6384435 w 12618495"/>
              <a:gd name="connsiteY4" fmla="*/ 3181 h 3501569"/>
              <a:gd name="connsiteX5" fmla="*/ 7750805 w 12618495"/>
              <a:gd name="connsiteY5" fmla="*/ 9686 h 3501569"/>
              <a:gd name="connsiteX6" fmla="*/ 8942891 w 12618495"/>
              <a:gd name="connsiteY6" fmla="*/ 174659 h 3501569"/>
              <a:gd name="connsiteX7" fmla="*/ 9693158 w 12618495"/>
              <a:gd name="connsiteY7" fmla="*/ 403883 h 3501569"/>
              <a:gd name="connsiteX8" fmla="*/ 10210382 w 12618495"/>
              <a:gd name="connsiteY8" fmla="*/ 718007 h 3501569"/>
              <a:gd name="connsiteX9" fmla="*/ 10655427 w 12618495"/>
              <a:gd name="connsiteY9" fmla="*/ 1210036 h 3501569"/>
              <a:gd name="connsiteX10" fmla="*/ 11082798 w 12618495"/>
              <a:gd name="connsiteY10" fmla="*/ 1886821 h 3501569"/>
              <a:gd name="connsiteX11" fmla="*/ 11444473 w 12618495"/>
              <a:gd name="connsiteY11" fmla="*/ 2392702 h 3501569"/>
              <a:gd name="connsiteX12" fmla="*/ 11851167 w 12618495"/>
              <a:gd name="connsiteY12" fmla="*/ 3034700 h 3501569"/>
              <a:gd name="connsiteX13" fmla="*/ 12284080 w 12618495"/>
              <a:gd name="connsiteY13" fmla="*/ 3395323 h 3501569"/>
              <a:gd name="connsiteX14" fmla="*/ 12331744 w 12618495"/>
              <a:gd name="connsiteY14" fmla="*/ 3483397 h 3501569"/>
              <a:gd name="connsiteX15" fmla="*/ 12501340 w 12618495"/>
              <a:gd name="connsiteY15" fmla="*/ 3468783 h 3501569"/>
              <a:gd name="connsiteX16" fmla="*/ 12618495 w 12618495"/>
              <a:gd name="connsiteY16" fmla="*/ 3501569 h 3501569"/>
              <a:gd name="connsiteX17" fmla="*/ 0 w 12618495"/>
              <a:gd name="connsiteY17" fmla="*/ 3478308 h 3501569"/>
              <a:gd name="connsiteX18" fmla="*/ 27233 w 12618495"/>
              <a:gd name="connsiteY18" fmla="*/ 127349 h 3501569"/>
              <a:gd name="connsiteX0" fmla="*/ 27233 w 12618495"/>
              <a:gd name="connsiteY0" fmla="*/ 127349 h 3501569"/>
              <a:gd name="connsiteX1" fmla="*/ 2290051 w 12618495"/>
              <a:gd name="connsiteY1" fmla="*/ 77021 h 3501569"/>
              <a:gd name="connsiteX2" fmla="*/ 3943525 w 12618495"/>
              <a:gd name="connsiteY2" fmla="*/ 63870 h 3501569"/>
              <a:gd name="connsiteX3" fmla="*/ 5427080 w 12618495"/>
              <a:gd name="connsiteY3" fmla="*/ 39864 h 3501569"/>
              <a:gd name="connsiteX4" fmla="*/ 6471631 w 12618495"/>
              <a:gd name="connsiteY4" fmla="*/ 3181 h 3501569"/>
              <a:gd name="connsiteX5" fmla="*/ 7750805 w 12618495"/>
              <a:gd name="connsiteY5" fmla="*/ 9686 h 3501569"/>
              <a:gd name="connsiteX6" fmla="*/ 8942891 w 12618495"/>
              <a:gd name="connsiteY6" fmla="*/ 174659 h 3501569"/>
              <a:gd name="connsiteX7" fmla="*/ 9693158 w 12618495"/>
              <a:gd name="connsiteY7" fmla="*/ 403883 h 3501569"/>
              <a:gd name="connsiteX8" fmla="*/ 10210382 w 12618495"/>
              <a:gd name="connsiteY8" fmla="*/ 718007 h 3501569"/>
              <a:gd name="connsiteX9" fmla="*/ 10655427 w 12618495"/>
              <a:gd name="connsiteY9" fmla="*/ 1210036 h 3501569"/>
              <a:gd name="connsiteX10" fmla="*/ 11082798 w 12618495"/>
              <a:gd name="connsiteY10" fmla="*/ 1886821 h 3501569"/>
              <a:gd name="connsiteX11" fmla="*/ 11444473 w 12618495"/>
              <a:gd name="connsiteY11" fmla="*/ 2392702 h 3501569"/>
              <a:gd name="connsiteX12" fmla="*/ 11851167 w 12618495"/>
              <a:gd name="connsiteY12" fmla="*/ 3034700 h 3501569"/>
              <a:gd name="connsiteX13" fmla="*/ 12284080 w 12618495"/>
              <a:gd name="connsiteY13" fmla="*/ 3395323 h 3501569"/>
              <a:gd name="connsiteX14" fmla="*/ 12331744 w 12618495"/>
              <a:gd name="connsiteY14" fmla="*/ 3483397 h 3501569"/>
              <a:gd name="connsiteX15" fmla="*/ 12501340 w 12618495"/>
              <a:gd name="connsiteY15" fmla="*/ 3468783 h 3501569"/>
              <a:gd name="connsiteX16" fmla="*/ 12618495 w 12618495"/>
              <a:gd name="connsiteY16" fmla="*/ 3501569 h 3501569"/>
              <a:gd name="connsiteX17" fmla="*/ 0 w 12618495"/>
              <a:gd name="connsiteY17" fmla="*/ 3478308 h 3501569"/>
              <a:gd name="connsiteX18" fmla="*/ 27233 w 12618495"/>
              <a:gd name="connsiteY18" fmla="*/ 127349 h 3501569"/>
              <a:gd name="connsiteX0" fmla="*/ 27233 w 12618495"/>
              <a:gd name="connsiteY0" fmla="*/ 124168 h 3498388"/>
              <a:gd name="connsiteX1" fmla="*/ 2290051 w 12618495"/>
              <a:gd name="connsiteY1" fmla="*/ 73840 h 3498388"/>
              <a:gd name="connsiteX2" fmla="*/ 3943525 w 12618495"/>
              <a:gd name="connsiteY2" fmla="*/ 60689 h 3498388"/>
              <a:gd name="connsiteX3" fmla="*/ 5427080 w 12618495"/>
              <a:gd name="connsiteY3" fmla="*/ 36683 h 3498388"/>
              <a:gd name="connsiteX4" fmla="*/ 6471631 w 12618495"/>
              <a:gd name="connsiteY4" fmla="*/ 0 h 3498388"/>
              <a:gd name="connsiteX5" fmla="*/ 7794403 w 12618495"/>
              <a:gd name="connsiteY5" fmla="*/ 56361 h 3498388"/>
              <a:gd name="connsiteX6" fmla="*/ 8942891 w 12618495"/>
              <a:gd name="connsiteY6" fmla="*/ 171478 h 3498388"/>
              <a:gd name="connsiteX7" fmla="*/ 9693158 w 12618495"/>
              <a:gd name="connsiteY7" fmla="*/ 400702 h 3498388"/>
              <a:gd name="connsiteX8" fmla="*/ 10210382 w 12618495"/>
              <a:gd name="connsiteY8" fmla="*/ 714826 h 3498388"/>
              <a:gd name="connsiteX9" fmla="*/ 10655427 w 12618495"/>
              <a:gd name="connsiteY9" fmla="*/ 1206855 h 3498388"/>
              <a:gd name="connsiteX10" fmla="*/ 11082798 w 12618495"/>
              <a:gd name="connsiteY10" fmla="*/ 1883640 h 3498388"/>
              <a:gd name="connsiteX11" fmla="*/ 11444473 w 12618495"/>
              <a:gd name="connsiteY11" fmla="*/ 2389521 h 3498388"/>
              <a:gd name="connsiteX12" fmla="*/ 11851167 w 12618495"/>
              <a:gd name="connsiteY12" fmla="*/ 3031519 h 3498388"/>
              <a:gd name="connsiteX13" fmla="*/ 12284080 w 12618495"/>
              <a:gd name="connsiteY13" fmla="*/ 3392142 h 3498388"/>
              <a:gd name="connsiteX14" fmla="*/ 12331744 w 12618495"/>
              <a:gd name="connsiteY14" fmla="*/ 3480216 h 3498388"/>
              <a:gd name="connsiteX15" fmla="*/ 12501340 w 12618495"/>
              <a:gd name="connsiteY15" fmla="*/ 3465602 h 3498388"/>
              <a:gd name="connsiteX16" fmla="*/ 12618495 w 12618495"/>
              <a:gd name="connsiteY16" fmla="*/ 3498388 h 3498388"/>
              <a:gd name="connsiteX17" fmla="*/ 0 w 12618495"/>
              <a:gd name="connsiteY17" fmla="*/ 3475127 h 3498388"/>
              <a:gd name="connsiteX18" fmla="*/ 27233 w 12618495"/>
              <a:gd name="connsiteY18" fmla="*/ 124168 h 3498388"/>
              <a:gd name="connsiteX0" fmla="*/ 27233 w 12618495"/>
              <a:gd name="connsiteY0" fmla="*/ 99240 h 3473460"/>
              <a:gd name="connsiteX1" fmla="*/ 2290051 w 12618495"/>
              <a:gd name="connsiteY1" fmla="*/ 48912 h 3473460"/>
              <a:gd name="connsiteX2" fmla="*/ 3943525 w 12618495"/>
              <a:gd name="connsiteY2" fmla="*/ 35761 h 3473460"/>
              <a:gd name="connsiteX3" fmla="*/ 5427080 w 12618495"/>
              <a:gd name="connsiteY3" fmla="*/ 11755 h 3473460"/>
              <a:gd name="connsiteX4" fmla="*/ 6500696 w 12618495"/>
              <a:gd name="connsiteY4" fmla="*/ 0 h 3473460"/>
              <a:gd name="connsiteX5" fmla="*/ 7794403 w 12618495"/>
              <a:gd name="connsiteY5" fmla="*/ 31433 h 3473460"/>
              <a:gd name="connsiteX6" fmla="*/ 8942891 w 12618495"/>
              <a:gd name="connsiteY6" fmla="*/ 146550 h 3473460"/>
              <a:gd name="connsiteX7" fmla="*/ 9693158 w 12618495"/>
              <a:gd name="connsiteY7" fmla="*/ 375774 h 3473460"/>
              <a:gd name="connsiteX8" fmla="*/ 10210382 w 12618495"/>
              <a:gd name="connsiteY8" fmla="*/ 689898 h 3473460"/>
              <a:gd name="connsiteX9" fmla="*/ 10655427 w 12618495"/>
              <a:gd name="connsiteY9" fmla="*/ 1181927 h 3473460"/>
              <a:gd name="connsiteX10" fmla="*/ 11082798 w 12618495"/>
              <a:gd name="connsiteY10" fmla="*/ 1858712 h 3473460"/>
              <a:gd name="connsiteX11" fmla="*/ 11444473 w 12618495"/>
              <a:gd name="connsiteY11" fmla="*/ 2364593 h 3473460"/>
              <a:gd name="connsiteX12" fmla="*/ 11851167 w 12618495"/>
              <a:gd name="connsiteY12" fmla="*/ 3006591 h 3473460"/>
              <a:gd name="connsiteX13" fmla="*/ 12284080 w 12618495"/>
              <a:gd name="connsiteY13" fmla="*/ 3367214 h 3473460"/>
              <a:gd name="connsiteX14" fmla="*/ 12331744 w 12618495"/>
              <a:gd name="connsiteY14" fmla="*/ 3455288 h 3473460"/>
              <a:gd name="connsiteX15" fmla="*/ 12501340 w 12618495"/>
              <a:gd name="connsiteY15" fmla="*/ 3440674 h 3473460"/>
              <a:gd name="connsiteX16" fmla="*/ 12618495 w 12618495"/>
              <a:gd name="connsiteY16" fmla="*/ 3473460 h 3473460"/>
              <a:gd name="connsiteX17" fmla="*/ 0 w 12618495"/>
              <a:gd name="connsiteY17" fmla="*/ 3450199 h 3473460"/>
              <a:gd name="connsiteX18" fmla="*/ 27233 w 12618495"/>
              <a:gd name="connsiteY18" fmla="*/ 99240 h 3473460"/>
              <a:gd name="connsiteX0" fmla="*/ 27233 w 12618495"/>
              <a:gd name="connsiteY0" fmla="*/ 87485 h 3461705"/>
              <a:gd name="connsiteX1" fmla="*/ 2290051 w 12618495"/>
              <a:gd name="connsiteY1" fmla="*/ 37157 h 3461705"/>
              <a:gd name="connsiteX2" fmla="*/ 3943525 w 12618495"/>
              <a:gd name="connsiteY2" fmla="*/ 24006 h 3461705"/>
              <a:gd name="connsiteX3" fmla="*/ 5427080 w 12618495"/>
              <a:gd name="connsiteY3" fmla="*/ 0 h 3461705"/>
              <a:gd name="connsiteX4" fmla="*/ 6442565 w 12618495"/>
              <a:gd name="connsiteY4" fmla="*/ 25637 h 3461705"/>
              <a:gd name="connsiteX5" fmla="*/ 7794403 w 12618495"/>
              <a:gd name="connsiteY5" fmla="*/ 19678 h 3461705"/>
              <a:gd name="connsiteX6" fmla="*/ 8942891 w 12618495"/>
              <a:gd name="connsiteY6" fmla="*/ 134795 h 3461705"/>
              <a:gd name="connsiteX7" fmla="*/ 9693158 w 12618495"/>
              <a:gd name="connsiteY7" fmla="*/ 364019 h 3461705"/>
              <a:gd name="connsiteX8" fmla="*/ 10210382 w 12618495"/>
              <a:gd name="connsiteY8" fmla="*/ 678143 h 3461705"/>
              <a:gd name="connsiteX9" fmla="*/ 10655427 w 12618495"/>
              <a:gd name="connsiteY9" fmla="*/ 1170172 h 3461705"/>
              <a:gd name="connsiteX10" fmla="*/ 11082798 w 12618495"/>
              <a:gd name="connsiteY10" fmla="*/ 1846957 h 3461705"/>
              <a:gd name="connsiteX11" fmla="*/ 11444473 w 12618495"/>
              <a:gd name="connsiteY11" fmla="*/ 2352838 h 3461705"/>
              <a:gd name="connsiteX12" fmla="*/ 11851167 w 12618495"/>
              <a:gd name="connsiteY12" fmla="*/ 2994836 h 3461705"/>
              <a:gd name="connsiteX13" fmla="*/ 12284080 w 12618495"/>
              <a:gd name="connsiteY13" fmla="*/ 3355459 h 3461705"/>
              <a:gd name="connsiteX14" fmla="*/ 12331744 w 12618495"/>
              <a:gd name="connsiteY14" fmla="*/ 3443533 h 3461705"/>
              <a:gd name="connsiteX15" fmla="*/ 12501340 w 12618495"/>
              <a:gd name="connsiteY15" fmla="*/ 3428919 h 3461705"/>
              <a:gd name="connsiteX16" fmla="*/ 12618495 w 12618495"/>
              <a:gd name="connsiteY16" fmla="*/ 3461705 h 3461705"/>
              <a:gd name="connsiteX17" fmla="*/ 0 w 12618495"/>
              <a:gd name="connsiteY17" fmla="*/ 3438444 h 3461705"/>
              <a:gd name="connsiteX18" fmla="*/ 27233 w 12618495"/>
              <a:gd name="connsiteY18" fmla="*/ 87485 h 3461705"/>
              <a:gd name="connsiteX0" fmla="*/ 27233 w 12618495"/>
              <a:gd name="connsiteY0" fmla="*/ 75704 h 3449924"/>
              <a:gd name="connsiteX1" fmla="*/ 2290051 w 12618495"/>
              <a:gd name="connsiteY1" fmla="*/ 25376 h 3449924"/>
              <a:gd name="connsiteX2" fmla="*/ 3943525 w 12618495"/>
              <a:gd name="connsiteY2" fmla="*/ 12225 h 3449924"/>
              <a:gd name="connsiteX3" fmla="*/ 5427081 w 12618495"/>
              <a:gd name="connsiteY3" fmla="*/ 25611 h 3449924"/>
              <a:gd name="connsiteX4" fmla="*/ 6442565 w 12618495"/>
              <a:gd name="connsiteY4" fmla="*/ 13856 h 3449924"/>
              <a:gd name="connsiteX5" fmla="*/ 7794403 w 12618495"/>
              <a:gd name="connsiteY5" fmla="*/ 7897 h 3449924"/>
              <a:gd name="connsiteX6" fmla="*/ 8942891 w 12618495"/>
              <a:gd name="connsiteY6" fmla="*/ 123014 h 3449924"/>
              <a:gd name="connsiteX7" fmla="*/ 9693158 w 12618495"/>
              <a:gd name="connsiteY7" fmla="*/ 352238 h 3449924"/>
              <a:gd name="connsiteX8" fmla="*/ 10210382 w 12618495"/>
              <a:gd name="connsiteY8" fmla="*/ 666362 h 3449924"/>
              <a:gd name="connsiteX9" fmla="*/ 10655427 w 12618495"/>
              <a:gd name="connsiteY9" fmla="*/ 1158391 h 3449924"/>
              <a:gd name="connsiteX10" fmla="*/ 11082798 w 12618495"/>
              <a:gd name="connsiteY10" fmla="*/ 1835176 h 3449924"/>
              <a:gd name="connsiteX11" fmla="*/ 11444473 w 12618495"/>
              <a:gd name="connsiteY11" fmla="*/ 2341057 h 3449924"/>
              <a:gd name="connsiteX12" fmla="*/ 11851167 w 12618495"/>
              <a:gd name="connsiteY12" fmla="*/ 2983055 h 3449924"/>
              <a:gd name="connsiteX13" fmla="*/ 12284080 w 12618495"/>
              <a:gd name="connsiteY13" fmla="*/ 3343678 h 3449924"/>
              <a:gd name="connsiteX14" fmla="*/ 12331744 w 12618495"/>
              <a:gd name="connsiteY14" fmla="*/ 3431752 h 3449924"/>
              <a:gd name="connsiteX15" fmla="*/ 12501340 w 12618495"/>
              <a:gd name="connsiteY15" fmla="*/ 3417138 h 3449924"/>
              <a:gd name="connsiteX16" fmla="*/ 12618495 w 12618495"/>
              <a:gd name="connsiteY16" fmla="*/ 3449924 h 3449924"/>
              <a:gd name="connsiteX17" fmla="*/ 0 w 12618495"/>
              <a:gd name="connsiteY17" fmla="*/ 3426663 h 3449924"/>
              <a:gd name="connsiteX18" fmla="*/ 27233 w 12618495"/>
              <a:gd name="connsiteY18" fmla="*/ 75704 h 3449924"/>
              <a:gd name="connsiteX0" fmla="*/ 27233 w 12618495"/>
              <a:gd name="connsiteY0" fmla="*/ 63479 h 3437699"/>
              <a:gd name="connsiteX1" fmla="*/ 2290051 w 12618495"/>
              <a:gd name="connsiteY1" fmla="*/ 13151 h 3437699"/>
              <a:gd name="connsiteX2" fmla="*/ 3943525 w 12618495"/>
              <a:gd name="connsiteY2" fmla="*/ 0 h 3437699"/>
              <a:gd name="connsiteX3" fmla="*/ 5427081 w 12618495"/>
              <a:gd name="connsiteY3" fmla="*/ 13386 h 3437699"/>
              <a:gd name="connsiteX4" fmla="*/ 6442565 w 12618495"/>
              <a:gd name="connsiteY4" fmla="*/ 1631 h 3437699"/>
              <a:gd name="connsiteX5" fmla="*/ 7794403 w 12618495"/>
              <a:gd name="connsiteY5" fmla="*/ 33063 h 3437699"/>
              <a:gd name="connsiteX6" fmla="*/ 8942891 w 12618495"/>
              <a:gd name="connsiteY6" fmla="*/ 110789 h 3437699"/>
              <a:gd name="connsiteX7" fmla="*/ 9693158 w 12618495"/>
              <a:gd name="connsiteY7" fmla="*/ 340013 h 3437699"/>
              <a:gd name="connsiteX8" fmla="*/ 10210382 w 12618495"/>
              <a:gd name="connsiteY8" fmla="*/ 654137 h 3437699"/>
              <a:gd name="connsiteX9" fmla="*/ 10655427 w 12618495"/>
              <a:gd name="connsiteY9" fmla="*/ 1146166 h 3437699"/>
              <a:gd name="connsiteX10" fmla="*/ 11082798 w 12618495"/>
              <a:gd name="connsiteY10" fmla="*/ 1822951 h 3437699"/>
              <a:gd name="connsiteX11" fmla="*/ 11444473 w 12618495"/>
              <a:gd name="connsiteY11" fmla="*/ 2328832 h 3437699"/>
              <a:gd name="connsiteX12" fmla="*/ 11851167 w 12618495"/>
              <a:gd name="connsiteY12" fmla="*/ 2970830 h 3437699"/>
              <a:gd name="connsiteX13" fmla="*/ 12284080 w 12618495"/>
              <a:gd name="connsiteY13" fmla="*/ 3331453 h 3437699"/>
              <a:gd name="connsiteX14" fmla="*/ 12331744 w 12618495"/>
              <a:gd name="connsiteY14" fmla="*/ 3419527 h 3437699"/>
              <a:gd name="connsiteX15" fmla="*/ 12501340 w 12618495"/>
              <a:gd name="connsiteY15" fmla="*/ 3404913 h 3437699"/>
              <a:gd name="connsiteX16" fmla="*/ 12618495 w 12618495"/>
              <a:gd name="connsiteY16" fmla="*/ 3437699 h 3437699"/>
              <a:gd name="connsiteX17" fmla="*/ 0 w 12618495"/>
              <a:gd name="connsiteY17" fmla="*/ 3414438 h 3437699"/>
              <a:gd name="connsiteX18" fmla="*/ 27233 w 12618495"/>
              <a:gd name="connsiteY18" fmla="*/ 63479 h 3437699"/>
              <a:gd name="connsiteX0" fmla="*/ 27233 w 12618495"/>
              <a:gd name="connsiteY0" fmla="*/ 61848 h 3436068"/>
              <a:gd name="connsiteX1" fmla="*/ 2290051 w 12618495"/>
              <a:gd name="connsiteY1" fmla="*/ 11520 h 3436068"/>
              <a:gd name="connsiteX2" fmla="*/ 3856330 w 12618495"/>
              <a:gd name="connsiteY2" fmla="*/ 23297 h 3436068"/>
              <a:gd name="connsiteX3" fmla="*/ 5427081 w 12618495"/>
              <a:gd name="connsiteY3" fmla="*/ 11755 h 3436068"/>
              <a:gd name="connsiteX4" fmla="*/ 6442565 w 12618495"/>
              <a:gd name="connsiteY4" fmla="*/ 0 h 3436068"/>
              <a:gd name="connsiteX5" fmla="*/ 7794403 w 12618495"/>
              <a:gd name="connsiteY5" fmla="*/ 31432 h 3436068"/>
              <a:gd name="connsiteX6" fmla="*/ 8942891 w 12618495"/>
              <a:gd name="connsiteY6" fmla="*/ 109158 h 3436068"/>
              <a:gd name="connsiteX7" fmla="*/ 9693158 w 12618495"/>
              <a:gd name="connsiteY7" fmla="*/ 338382 h 3436068"/>
              <a:gd name="connsiteX8" fmla="*/ 10210382 w 12618495"/>
              <a:gd name="connsiteY8" fmla="*/ 652506 h 3436068"/>
              <a:gd name="connsiteX9" fmla="*/ 10655427 w 12618495"/>
              <a:gd name="connsiteY9" fmla="*/ 1144535 h 3436068"/>
              <a:gd name="connsiteX10" fmla="*/ 11082798 w 12618495"/>
              <a:gd name="connsiteY10" fmla="*/ 1821320 h 3436068"/>
              <a:gd name="connsiteX11" fmla="*/ 11444473 w 12618495"/>
              <a:gd name="connsiteY11" fmla="*/ 2327201 h 3436068"/>
              <a:gd name="connsiteX12" fmla="*/ 11851167 w 12618495"/>
              <a:gd name="connsiteY12" fmla="*/ 2969199 h 3436068"/>
              <a:gd name="connsiteX13" fmla="*/ 12284080 w 12618495"/>
              <a:gd name="connsiteY13" fmla="*/ 3329822 h 3436068"/>
              <a:gd name="connsiteX14" fmla="*/ 12331744 w 12618495"/>
              <a:gd name="connsiteY14" fmla="*/ 3417896 h 3436068"/>
              <a:gd name="connsiteX15" fmla="*/ 12501340 w 12618495"/>
              <a:gd name="connsiteY15" fmla="*/ 3403282 h 3436068"/>
              <a:gd name="connsiteX16" fmla="*/ 12618495 w 12618495"/>
              <a:gd name="connsiteY16" fmla="*/ 3436068 h 3436068"/>
              <a:gd name="connsiteX17" fmla="*/ 0 w 12618495"/>
              <a:gd name="connsiteY17" fmla="*/ 3412807 h 3436068"/>
              <a:gd name="connsiteX18" fmla="*/ 27233 w 12618495"/>
              <a:gd name="connsiteY18" fmla="*/ 61848 h 3436068"/>
              <a:gd name="connsiteX0" fmla="*/ 27233 w 12618495"/>
              <a:gd name="connsiteY0" fmla="*/ 61848 h 3436068"/>
              <a:gd name="connsiteX1" fmla="*/ 2290051 w 12618495"/>
              <a:gd name="connsiteY1" fmla="*/ 11520 h 3436068"/>
              <a:gd name="connsiteX2" fmla="*/ 3856330 w 12618495"/>
              <a:gd name="connsiteY2" fmla="*/ 23297 h 3436068"/>
              <a:gd name="connsiteX3" fmla="*/ 5427081 w 12618495"/>
              <a:gd name="connsiteY3" fmla="*/ 49147 h 3436068"/>
              <a:gd name="connsiteX4" fmla="*/ 6442565 w 12618495"/>
              <a:gd name="connsiteY4" fmla="*/ 0 h 3436068"/>
              <a:gd name="connsiteX5" fmla="*/ 7794403 w 12618495"/>
              <a:gd name="connsiteY5" fmla="*/ 31432 h 3436068"/>
              <a:gd name="connsiteX6" fmla="*/ 8942891 w 12618495"/>
              <a:gd name="connsiteY6" fmla="*/ 109158 h 3436068"/>
              <a:gd name="connsiteX7" fmla="*/ 9693158 w 12618495"/>
              <a:gd name="connsiteY7" fmla="*/ 338382 h 3436068"/>
              <a:gd name="connsiteX8" fmla="*/ 10210382 w 12618495"/>
              <a:gd name="connsiteY8" fmla="*/ 652506 h 3436068"/>
              <a:gd name="connsiteX9" fmla="*/ 10655427 w 12618495"/>
              <a:gd name="connsiteY9" fmla="*/ 1144535 h 3436068"/>
              <a:gd name="connsiteX10" fmla="*/ 11082798 w 12618495"/>
              <a:gd name="connsiteY10" fmla="*/ 1821320 h 3436068"/>
              <a:gd name="connsiteX11" fmla="*/ 11444473 w 12618495"/>
              <a:gd name="connsiteY11" fmla="*/ 2327201 h 3436068"/>
              <a:gd name="connsiteX12" fmla="*/ 11851167 w 12618495"/>
              <a:gd name="connsiteY12" fmla="*/ 2969199 h 3436068"/>
              <a:gd name="connsiteX13" fmla="*/ 12284080 w 12618495"/>
              <a:gd name="connsiteY13" fmla="*/ 3329822 h 3436068"/>
              <a:gd name="connsiteX14" fmla="*/ 12331744 w 12618495"/>
              <a:gd name="connsiteY14" fmla="*/ 3417896 h 3436068"/>
              <a:gd name="connsiteX15" fmla="*/ 12501340 w 12618495"/>
              <a:gd name="connsiteY15" fmla="*/ 3403282 h 3436068"/>
              <a:gd name="connsiteX16" fmla="*/ 12618495 w 12618495"/>
              <a:gd name="connsiteY16" fmla="*/ 3436068 h 3436068"/>
              <a:gd name="connsiteX17" fmla="*/ 0 w 12618495"/>
              <a:gd name="connsiteY17" fmla="*/ 3412807 h 3436068"/>
              <a:gd name="connsiteX18" fmla="*/ 27233 w 12618495"/>
              <a:gd name="connsiteY18" fmla="*/ 61848 h 3436068"/>
              <a:gd name="connsiteX0" fmla="*/ 27233 w 12618495"/>
              <a:gd name="connsiteY0" fmla="*/ 50328 h 3424548"/>
              <a:gd name="connsiteX1" fmla="*/ 2290051 w 12618495"/>
              <a:gd name="connsiteY1" fmla="*/ 0 h 3424548"/>
              <a:gd name="connsiteX2" fmla="*/ 3856330 w 12618495"/>
              <a:gd name="connsiteY2" fmla="*/ 11777 h 3424548"/>
              <a:gd name="connsiteX3" fmla="*/ 5427081 w 12618495"/>
              <a:gd name="connsiteY3" fmla="*/ 37627 h 3424548"/>
              <a:gd name="connsiteX4" fmla="*/ 6500695 w 12618495"/>
              <a:gd name="connsiteY4" fmla="*/ 38335 h 3424548"/>
              <a:gd name="connsiteX5" fmla="*/ 7794403 w 12618495"/>
              <a:gd name="connsiteY5" fmla="*/ 19912 h 3424548"/>
              <a:gd name="connsiteX6" fmla="*/ 8942891 w 12618495"/>
              <a:gd name="connsiteY6" fmla="*/ 97638 h 3424548"/>
              <a:gd name="connsiteX7" fmla="*/ 9693158 w 12618495"/>
              <a:gd name="connsiteY7" fmla="*/ 326862 h 3424548"/>
              <a:gd name="connsiteX8" fmla="*/ 10210382 w 12618495"/>
              <a:gd name="connsiteY8" fmla="*/ 640986 h 3424548"/>
              <a:gd name="connsiteX9" fmla="*/ 10655427 w 12618495"/>
              <a:gd name="connsiteY9" fmla="*/ 1133015 h 3424548"/>
              <a:gd name="connsiteX10" fmla="*/ 11082798 w 12618495"/>
              <a:gd name="connsiteY10" fmla="*/ 1809800 h 3424548"/>
              <a:gd name="connsiteX11" fmla="*/ 11444473 w 12618495"/>
              <a:gd name="connsiteY11" fmla="*/ 2315681 h 3424548"/>
              <a:gd name="connsiteX12" fmla="*/ 11851167 w 12618495"/>
              <a:gd name="connsiteY12" fmla="*/ 2957679 h 3424548"/>
              <a:gd name="connsiteX13" fmla="*/ 12284080 w 12618495"/>
              <a:gd name="connsiteY13" fmla="*/ 3318302 h 3424548"/>
              <a:gd name="connsiteX14" fmla="*/ 12331744 w 12618495"/>
              <a:gd name="connsiteY14" fmla="*/ 3406376 h 3424548"/>
              <a:gd name="connsiteX15" fmla="*/ 12501340 w 12618495"/>
              <a:gd name="connsiteY15" fmla="*/ 3391762 h 3424548"/>
              <a:gd name="connsiteX16" fmla="*/ 12618495 w 12618495"/>
              <a:gd name="connsiteY16" fmla="*/ 3424548 h 3424548"/>
              <a:gd name="connsiteX17" fmla="*/ 0 w 12618495"/>
              <a:gd name="connsiteY17" fmla="*/ 3401287 h 3424548"/>
              <a:gd name="connsiteX18" fmla="*/ 27233 w 12618495"/>
              <a:gd name="connsiteY18" fmla="*/ 50328 h 3424548"/>
              <a:gd name="connsiteX0" fmla="*/ 27233 w 12618495"/>
              <a:gd name="connsiteY0" fmla="*/ 472 h 3424548"/>
              <a:gd name="connsiteX1" fmla="*/ 2290051 w 12618495"/>
              <a:gd name="connsiteY1" fmla="*/ 0 h 3424548"/>
              <a:gd name="connsiteX2" fmla="*/ 3856330 w 12618495"/>
              <a:gd name="connsiteY2" fmla="*/ 11777 h 3424548"/>
              <a:gd name="connsiteX3" fmla="*/ 5427081 w 12618495"/>
              <a:gd name="connsiteY3" fmla="*/ 37627 h 3424548"/>
              <a:gd name="connsiteX4" fmla="*/ 6500695 w 12618495"/>
              <a:gd name="connsiteY4" fmla="*/ 38335 h 3424548"/>
              <a:gd name="connsiteX5" fmla="*/ 7794403 w 12618495"/>
              <a:gd name="connsiteY5" fmla="*/ 19912 h 3424548"/>
              <a:gd name="connsiteX6" fmla="*/ 8942891 w 12618495"/>
              <a:gd name="connsiteY6" fmla="*/ 97638 h 3424548"/>
              <a:gd name="connsiteX7" fmla="*/ 9693158 w 12618495"/>
              <a:gd name="connsiteY7" fmla="*/ 326862 h 3424548"/>
              <a:gd name="connsiteX8" fmla="*/ 10210382 w 12618495"/>
              <a:gd name="connsiteY8" fmla="*/ 640986 h 3424548"/>
              <a:gd name="connsiteX9" fmla="*/ 10655427 w 12618495"/>
              <a:gd name="connsiteY9" fmla="*/ 1133015 h 3424548"/>
              <a:gd name="connsiteX10" fmla="*/ 11082798 w 12618495"/>
              <a:gd name="connsiteY10" fmla="*/ 1809800 h 3424548"/>
              <a:gd name="connsiteX11" fmla="*/ 11444473 w 12618495"/>
              <a:gd name="connsiteY11" fmla="*/ 2315681 h 3424548"/>
              <a:gd name="connsiteX12" fmla="*/ 11851167 w 12618495"/>
              <a:gd name="connsiteY12" fmla="*/ 2957679 h 3424548"/>
              <a:gd name="connsiteX13" fmla="*/ 12284080 w 12618495"/>
              <a:gd name="connsiteY13" fmla="*/ 3318302 h 3424548"/>
              <a:gd name="connsiteX14" fmla="*/ 12331744 w 12618495"/>
              <a:gd name="connsiteY14" fmla="*/ 3406376 h 3424548"/>
              <a:gd name="connsiteX15" fmla="*/ 12501340 w 12618495"/>
              <a:gd name="connsiteY15" fmla="*/ 3391762 h 3424548"/>
              <a:gd name="connsiteX16" fmla="*/ 12618495 w 12618495"/>
              <a:gd name="connsiteY16" fmla="*/ 3424548 h 3424548"/>
              <a:gd name="connsiteX17" fmla="*/ 0 w 12618495"/>
              <a:gd name="connsiteY17" fmla="*/ 3401287 h 3424548"/>
              <a:gd name="connsiteX18" fmla="*/ 27233 w 12618495"/>
              <a:gd name="connsiteY18" fmla="*/ 472 h 342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18495" h="3424548">
                <a:moveTo>
                  <a:pt x="27233" y="472"/>
                </a:moveTo>
                <a:lnTo>
                  <a:pt x="2290051" y="0"/>
                </a:lnTo>
                <a:lnTo>
                  <a:pt x="3856330" y="11777"/>
                </a:lnTo>
                <a:lnTo>
                  <a:pt x="5427081" y="37627"/>
                </a:lnTo>
                <a:lnTo>
                  <a:pt x="6500695" y="38335"/>
                </a:lnTo>
                <a:cubicBezTo>
                  <a:pt x="6919470" y="58233"/>
                  <a:pt x="7430986" y="-7184"/>
                  <a:pt x="7794403" y="19912"/>
                </a:cubicBezTo>
                <a:lnTo>
                  <a:pt x="8942891" y="97638"/>
                </a:lnTo>
                <a:lnTo>
                  <a:pt x="9693158" y="326862"/>
                </a:lnTo>
                <a:lnTo>
                  <a:pt x="10210382" y="640986"/>
                </a:lnTo>
                <a:lnTo>
                  <a:pt x="10655427" y="1133015"/>
                </a:lnTo>
                <a:cubicBezTo>
                  <a:pt x="10788685" y="1390948"/>
                  <a:pt x="10977135" y="1662740"/>
                  <a:pt x="11082798" y="1809800"/>
                </a:cubicBezTo>
                <a:lnTo>
                  <a:pt x="11444473" y="2315681"/>
                </a:lnTo>
                <a:lnTo>
                  <a:pt x="11851167" y="2957679"/>
                </a:lnTo>
                <a:lnTo>
                  <a:pt x="12284080" y="3318302"/>
                </a:lnTo>
                <a:cubicBezTo>
                  <a:pt x="12353118" y="3511362"/>
                  <a:pt x="12325394" y="3289959"/>
                  <a:pt x="12331744" y="3406376"/>
                </a:cubicBezTo>
                <a:cubicBezTo>
                  <a:pt x="12310577" y="3406376"/>
                  <a:pt x="12453548" y="3388733"/>
                  <a:pt x="12501340" y="3391762"/>
                </a:cubicBezTo>
                <a:cubicBezTo>
                  <a:pt x="12549132" y="3394791"/>
                  <a:pt x="12605795" y="3411848"/>
                  <a:pt x="12618495" y="3424548"/>
                </a:cubicBezTo>
                <a:lnTo>
                  <a:pt x="0" y="3401287"/>
                </a:lnTo>
                <a:cubicBezTo>
                  <a:pt x="4233" y="2093187"/>
                  <a:pt x="23000" y="1308572"/>
                  <a:pt x="27233" y="472"/>
                </a:cubicBezTo>
                <a:close/>
              </a:path>
            </a:pathLst>
          </a:custGeom>
          <a:blipFill dpi="0" rotWithShape="1">
            <a:blip r:embed="rId8">
              <a:alphaModFix amt="71000"/>
              <a:extLst>
                <a:ext uri="{28A0092B-C50C-407E-A947-70E740481C1C}">
                  <a14:useLocalDpi xmlns:a14="http://schemas.microsoft.com/office/drawing/2010/main"/>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4940809" y="3662902"/>
            <a:ext cx="478535" cy="2343624"/>
          </a:xfrm>
          <a:prstGeom prst="rect">
            <a:avLst/>
          </a:prstGeom>
          <a:solidFill>
            <a:schemeClr val="bg1">
              <a:lumMod val="7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4871466" y="3660964"/>
            <a:ext cx="61722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2228" y="5839042"/>
            <a:ext cx="4948792" cy="176406"/>
          </a:xfrm>
          <a:prstGeom prst="roundRect">
            <a:avLst/>
          </a:prstGeom>
          <a:pattFill prst="dkVert">
            <a:fgClr>
              <a:srgbClr val="000000">
                <a:lumMod val="85000"/>
                <a:lumOff val="15000"/>
              </a:srgbClr>
            </a:fgClr>
            <a:bgClr>
              <a:srgbClr val="000000">
                <a:lumMod val="75000"/>
                <a:lumOff val="25000"/>
              </a:srgbClr>
            </a:bgClr>
          </a:pattFill>
          <a:ln w="6350" cap="flat" cmpd="sng" algn="ctr">
            <a:solidFill>
              <a:srgbClr val="634823"/>
            </a:solidFill>
            <a:prstDash val="solid"/>
            <a:miter lim="800000"/>
          </a:ln>
          <a:effectLst/>
        </p:spPr>
        <p:txBody>
          <a:bodyPr rtlCol="0" anchor="ctr"/>
          <a:lstStyle/>
          <a:p>
            <a:pPr algn="ctr" defTabSz="685800" eaLnBrk="1" fontAlgn="auto" hangingPunct="1">
              <a:spcBef>
                <a:spcPts val="0"/>
              </a:spcBef>
              <a:spcAft>
                <a:spcPts val="0"/>
              </a:spcAft>
              <a:defRPr/>
            </a:pPr>
            <a:endParaRPr lang="en-US" sz="1350" kern="0" dirty="0">
              <a:solidFill>
                <a:srgbClr val="634823"/>
              </a:solidFill>
              <a:latin typeface="Corbel"/>
              <a:cs typeface="+mn-cs"/>
            </a:endParaRPr>
          </a:p>
        </p:txBody>
      </p:sp>
      <p:sp>
        <p:nvSpPr>
          <p:cNvPr id="1025" name="Freeform 1024"/>
          <p:cNvSpPr/>
          <p:nvPr/>
        </p:nvSpPr>
        <p:spPr>
          <a:xfrm>
            <a:off x="0" y="5998101"/>
            <a:ext cx="7647796" cy="829507"/>
          </a:xfrm>
          <a:custGeom>
            <a:avLst/>
            <a:gdLst>
              <a:gd name="connsiteX0" fmla="*/ 0 w 12187451"/>
              <a:gd name="connsiteY0" fmla="*/ 0 h 1023582"/>
              <a:gd name="connsiteX1" fmla="*/ 13648 w 12187451"/>
              <a:gd name="connsiteY1" fmla="*/ 996287 h 1023582"/>
              <a:gd name="connsiteX2" fmla="*/ 12187451 w 12187451"/>
              <a:gd name="connsiteY2" fmla="*/ 1023582 h 1023582"/>
              <a:gd name="connsiteX3" fmla="*/ 11778018 w 12187451"/>
              <a:gd name="connsiteY3" fmla="*/ 682388 h 1023582"/>
              <a:gd name="connsiteX4" fmla="*/ 11464119 w 12187451"/>
              <a:gd name="connsiteY4" fmla="*/ 232012 h 1023582"/>
              <a:gd name="connsiteX5" fmla="*/ 11313994 w 12187451"/>
              <a:gd name="connsiteY5" fmla="*/ 40944 h 1023582"/>
              <a:gd name="connsiteX6" fmla="*/ 0 w 12187451"/>
              <a:gd name="connsiteY6" fmla="*/ 0 h 102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7451" h="1023582">
                <a:moveTo>
                  <a:pt x="0" y="0"/>
                </a:moveTo>
                <a:lnTo>
                  <a:pt x="13648" y="996287"/>
                </a:lnTo>
                <a:lnTo>
                  <a:pt x="12187451" y="1023582"/>
                </a:lnTo>
                <a:lnTo>
                  <a:pt x="11778018" y="682388"/>
                </a:lnTo>
                <a:lnTo>
                  <a:pt x="11464119" y="232012"/>
                </a:lnTo>
                <a:lnTo>
                  <a:pt x="11313994" y="40944"/>
                </a:lnTo>
                <a:lnTo>
                  <a:pt x="0" y="0"/>
                </a:lnTo>
                <a:close/>
              </a:path>
            </a:pathLst>
          </a:custGeom>
          <a:solidFill>
            <a:srgbClr val="00B0F0">
              <a:alpha val="60000"/>
            </a:srgbClr>
          </a:solidFill>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54451" y="4396709"/>
            <a:ext cx="4571108" cy="607091"/>
            <a:chOff x="6267192" y="583841"/>
            <a:chExt cx="4553887" cy="834611"/>
          </a:xfrm>
        </p:grpSpPr>
        <p:sp>
          <p:nvSpPr>
            <p:cNvPr id="43" name="Teardrop 42"/>
            <p:cNvSpPr/>
            <p:nvPr/>
          </p:nvSpPr>
          <p:spPr>
            <a:xfrm rot="18820383">
              <a:off x="6263855" y="587178"/>
              <a:ext cx="128757" cy="122084"/>
            </a:xfrm>
            <a:prstGeom prst="teardrop">
              <a:avLst>
                <a:gd name="adj" fmla="val 158585"/>
              </a:avLst>
            </a:prstGeom>
            <a:solidFill>
              <a:srgbClr val="00B0F0"/>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US" sz="1350" kern="0">
                <a:solidFill>
                  <a:prstClr val="white"/>
                </a:solidFill>
                <a:latin typeface="Corbel"/>
                <a:cs typeface="+mn-cs"/>
              </a:endParaRPr>
            </a:p>
          </p:txBody>
        </p:sp>
        <p:sp>
          <p:nvSpPr>
            <p:cNvPr id="44" name="Teardrop 43"/>
            <p:cNvSpPr/>
            <p:nvPr/>
          </p:nvSpPr>
          <p:spPr>
            <a:xfrm rot="18820383">
              <a:off x="6815466" y="700692"/>
              <a:ext cx="128757" cy="122084"/>
            </a:xfrm>
            <a:prstGeom prst="teardrop">
              <a:avLst>
                <a:gd name="adj" fmla="val 158585"/>
              </a:avLst>
            </a:prstGeom>
            <a:solidFill>
              <a:srgbClr val="00B0F0"/>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US" sz="1350" kern="0">
                <a:solidFill>
                  <a:prstClr val="white"/>
                </a:solidFill>
                <a:latin typeface="Corbel"/>
                <a:cs typeface="+mn-cs"/>
              </a:endParaRPr>
            </a:p>
          </p:txBody>
        </p:sp>
        <p:sp>
          <p:nvSpPr>
            <p:cNvPr id="45" name="Teardrop 44"/>
            <p:cNvSpPr/>
            <p:nvPr/>
          </p:nvSpPr>
          <p:spPr>
            <a:xfrm rot="18820383">
              <a:off x="6564370" y="1293032"/>
              <a:ext cx="128757" cy="122084"/>
            </a:xfrm>
            <a:prstGeom prst="teardrop">
              <a:avLst>
                <a:gd name="adj" fmla="val 158585"/>
              </a:avLst>
            </a:prstGeom>
            <a:solidFill>
              <a:srgbClr val="00B0F0"/>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US" sz="1350" kern="0">
                <a:solidFill>
                  <a:prstClr val="white"/>
                </a:solidFill>
                <a:latin typeface="Corbel"/>
                <a:cs typeface="+mn-cs"/>
              </a:endParaRPr>
            </a:p>
          </p:txBody>
        </p:sp>
        <p:sp>
          <p:nvSpPr>
            <p:cNvPr id="46" name="Teardrop 45"/>
            <p:cNvSpPr/>
            <p:nvPr/>
          </p:nvSpPr>
          <p:spPr>
            <a:xfrm rot="18820383">
              <a:off x="8594983" y="724933"/>
              <a:ext cx="128757" cy="122084"/>
            </a:xfrm>
            <a:prstGeom prst="teardrop">
              <a:avLst>
                <a:gd name="adj" fmla="val 158585"/>
              </a:avLst>
            </a:prstGeom>
            <a:solidFill>
              <a:srgbClr val="00B0F0"/>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US" sz="1350" kern="0">
                <a:solidFill>
                  <a:prstClr val="white"/>
                </a:solidFill>
                <a:latin typeface="Corbel"/>
                <a:cs typeface="+mn-cs"/>
              </a:endParaRPr>
            </a:p>
          </p:txBody>
        </p:sp>
        <p:sp>
          <p:nvSpPr>
            <p:cNvPr id="47" name="Teardrop 46"/>
            <p:cNvSpPr/>
            <p:nvPr/>
          </p:nvSpPr>
          <p:spPr>
            <a:xfrm rot="18820383">
              <a:off x="9004785" y="1054998"/>
              <a:ext cx="128757" cy="122084"/>
            </a:xfrm>
            <a:prstGeom prst="teardrop">
              <a:avLst>
                <a:gd name="adj" fmla="val 158585"/>
              </a:avLst>
            </a:prstGeom>
            <a:solidFill>
              <a:srgbClr val="00B0F0"/>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US" sz="1350" kern="0">
                <a:solidFill>
                  <a:prstClr val="white"/>
                </a:solidFill>
                <a:latin typeface="Corbel"/>
                <a:cs typeface="+mn-cs"/>
              </a:endParaRPr>
            </a:p>
          </p:txBody>
        </p:sp>
        <p:sp>
          <p:nvSpPr>
            <p:cNvPr id="49" name="Teardrop 48"/>
            <p:cNvSpPr/>
            <p:nvPr/>
          </p:nvSpPr>
          <p:spPr>
            <a:xfrm rot="18820383">
              <a:off x="9502432" y="822893"/>
              <a:ext cx="128757" cy="122084"/>
            </a:xfrm>
            <a:prstGeom prst="teardrop">
              <a:avLst>
                <a:gd name="adj" fmla="val 158585"/>
              </a:avLst>
            </a:prstGeom>
            <a:solidFill>
              <a:srgbClr val="00B0F0"/>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US" sz="1350" kern="0">
                <a:solidFill>
                  <a:prstClr val="white"/>
                </a:solidFill>
                <a:latin typeface="Corbel"/>
                <a:cs typeface="+mn-cs"/>
              </a:endParaRPr>
            </a:p>
          </p:txBody>
        </p:sp>
        <p:sp>
          <p:nvSpPr>
            <p:cNvPr id="50" name="Teardrop 49"/>
            <p:cNvSpPr/>
            <p:nvPr/>
          </p:nvSpPr>
          <p:spPr>
            <a:xfrm rot="18820383">
              <a:off x="10064967" y="1007697"/>
              <a:ext cx="128757" cy="122084"/>
            </a:xfrm>
            <a:prstGeom prst="teardrop">
              <a:avLst>
                <a:gd name="adj" fmla="val 158585"/>
              </a:avLst>
            </a:prstGeom>
            <a:solidFill>
              <a:srgbClr val="00B0F0"/>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US" sz="1350" kern="0">
                <a:solidFill>
                  <a:prstClr val="white"/>
                </a:solidFill>
                <a:latin typeface="Corbel"/>
                <a:cs typeface="+mn-cs"/>
              </a:endParaRPr>
            </a:p>
          </p:txBody>
        </p:sp>
        <p:sp>
          <p:nvSpPr>
            <p:cNvPr id="51" name="Teardrop 50"/>
            <p:cNvSpPr/>
            <p:nvPr/>
          </p:nvSpPr>
          <p:spPr>
            <a:xfrm rot="18820383">
              <a:off x="10277178" y="667471"/>
              <a:ext cx="128757" cy="122084"/>
            </a:xfrm>
            <a:prstGeom prst="teardrop">
              <a:avLst>
                <a:gd name="adj" fmla="val 158585"/>
              </a:avLst>
            </a:prstGeom>
            <a:solidFill>
              <a:srgbClr val="00B0F0"/>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US" sz="1350" kern="0">
                <a:solidFill>
                  <a:prstClr val="white"/>
                </a:solidFill>
                <a:latin typeface="Corbel"/>
                <a:cs typeface="+mn-cs"/>
              </a:endParaRPr>
            </a:p>
          </p:txBody>
        </p:sp>
        <p:sp>
          <p:nvSpPr>
            <p:cNvPr id="53" name="Teardrop 52"/>
            <p:cNvSpPr/>
            <p:nvPr/>
          </p:nvSpPr>
          <p:spPr>
            <a:xfrm rot="18820383">
              <a:off x="10695658" y="969884"/>
              <a:ext cx="128757" cy="122084"/>
            </a:xfrm>
            <a:prstGeom prst="teardrop">
              <a:avLst>
                <a:gd name="adj" fmla="val 158585"/>
              </a:avLst>
            </a:prstGeom>
            <a:solidFill>
              <a:srgbClr val="00B0F0"/>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US" sz="1350" kern="0">
                <a:solidFill>
                  <a:prstClr val="white"/>
                </a:solidFill>
                <a:latin typeface="Corbel"/>
                <a:cs typeface="+mn-cs"/>
              </a:endParaRPr>
            </a:p>
          </p:txBody>
        </p:sp>
        <p:sp>
          <p:nvSpPr>
            <p:cNvPr id="55" name="Teardrop 54"/>
            <p:cNvSpPr/>
            <p:nvPr/>
          </p:nvSpPr>
          <p:spPr>
            <a:xfrm rot="18820383">
              <a:off x="7274930" y="1270111"/>
              <a:ext cx="128757" cy="122084"/>
            </a:xfrm>
            <a:prstGeom prst="teardrop">
              <a:avLst>
                <a:gd name="adj" fmla="val 158585"/>
              </a:avLst>
            </a:prstGeom>
            <a:solidFill>
              <a:srgbClr val="00B0F0"/>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US" sz="1350" kern="0">
                <a:solidFill>
                  <a:prstClr val="white"/>
                </a:solidFill>
                <a:latin typeface="Corbel"/>
                <a:cs typeface="+mn-cs"/>
              </a:endParaRPr>
            </a:p>
          </p:txBody>
        </p:sp>
        <p:sp>
          <p:nvSpPr>
            <p:cNvPr id="56" name="Teardrop 55"/>
            <p:cNvSpPr/>
            <p:nvPr/>
          </p:nvSpPr>
          <p:spPr>
            <a:xfrm rot="18820383">
              <a:off x="9453098" y="1293032"/>
              <a:ext cx="128757" cy="122084"/>
            </a:xfrm>
            <a:prstGeom prst="teardrop">
              <a:avLst>
                <a:gd name="adj" fmla="val 158585"/>
              </a:avLst>
            </a:prstGeom>
            <a:solidFill>
              <a:srgbClr val="00B0F0"/>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US" sz="1350" kern="0">
                <a:solidFill>
                  <a:prstClr val="white"/>
                </a:solidFill>
                <a:latin typeface="Corbel"/>
                <a:cs typeface="+mn-cs"/>
              </a:endParaRPr>
            </a:p>
          </p:txBody>
        </p:sp>
        <p:sp>
          <p:nvSpPr>
            <p:cNvPr id="57" name="Teardrop 56"/>
            <p:cNvSpPr/>
            <p:nvPr/>
          </p:nvSpPr>
          <p:spPr>
            <a:xfrm rot="18820383">
              <a:off x="7869682" y="667116"/>
              <a:ext cx="128757" cy="122084"/>
            </a:xfrm>
            <a:prstGeom prst="teardrop">
              <a:avLst>
                <a:gd name="adj" fmla="val 158585"/>
              </a:avLst>
            </a:prstGeom>
            <a:solidFill>
              <a:srgbClr val="00B0F0"/>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US" sz="1350" kern="0">
                <a:solidFill>
                  <a:prstClr val="white"/>
                </a:solidFill>
                <a:latin typeface="Corbel"/>
                <a:cs typeface="+mn-cs"/>
              </a:endParaRPr>
            </a:p>
          </p:txBody>
        </p:sp>
        <p:sp>
          <p:nvSpPr>
            <p:cNvPr id="58" name="Teardrop 57"/>
            <p:cNvSpPr/>
            <p:nvPr/>
          </p:nvSpPr>
          <p:spPr>
            <a:xfrm rot="18820383">
              <a:off x="8161880" y="1226432"/>
              <a:ext cx="128757" cy="122084"/>
            </a:xfrm>
            <a:prstGeom prst="teardrop">
              <a:avLst>
                <a:gd name="adj" fmla="val 158585"/>
              </a:avLst>
            </a:prstGeom>
            <a:solidFill>
              <a:srgbClr val="00B0F0"/>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US" sz="1350" kern="0">
                <a:solidFill>
                  <a:prstClr val="white"/>
                </a:solidFill>
                <a:latin typeface="Corbel"/>
                <a:cs typeface="+mn-cs"/>
              </a:endParaRPr>
            </a:p>
          </p:txBody>
        </p:sp>
        <p:sp>
          <p:nvSpPr>
            <p:cNvPr id="59" name="Teardrop 58"/>
            <p:cNvSpPr/>
            <p:nvPr/>
          </p:nvSpPr>
          <p:spPr>
            <a:xfrm rot="18820383">
              <a:off x="7409568" y="772204"/>
              <a:ext cx="128757" cy="122084"/>
            </a:xfrm>
            <a:prstGeom prst="teardrop">
              <a:avLst>
                <a:gd name="adj" fmla="val 158585"/>
              </a:avLst>
            </a:prstGeom>
            <a:solidFill>
              <a:srgbClr val="00B0F0"/>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US" sz="1350" kern="0">
                <a:solidFill>
                  <a:prstClr val="white"/>
                </a:solidFill>
                <a:latin typeface="Corbel"/>
                <a:cs typeface="+mn-cs"/>
              </a:endParaRPr>
            </a:p>
          </p:txBody>
        </p:sp>
      </p:grpSp>
      <p:sp>
        <p:nvSpPr>
          <p:cNvPr id="10" name="Freeform 9"/>
          <p:cNvSpPr/>
          <p:nvPr/>
        </p:nvSpPr>
        <p:spPr>
          <a:xfrm>
            <a:off x="7806247" y="4016096"/>
            <a:ext cx="1335505" cy="2833436"/>
          </a:xfrm>
          <a:custGeom>
            <a:avLst/>
            <a:gdLst>
              <a:gd name="connsiteX0" fmla="*/ 2009273 w 2045368"/>
              <a:gd name="connsiteY0" fmla="*/ 0 h 3729789"/>
              <a:gd name="connsiteX1" fmla="*/ 1804736 w 2045368"/>
              <a:gd name="connsiteY1" fmla="*/ 0 h 3729789"/>
              <a:gd name="connsiteX2" fmla="*/ 1624263 w 2045368"/>
              <a:gd name="connsiteY2" fmla="*/ 108284 h 3729789"/>
              <a:gd name="connsiteX3" fmla="*/ 1383631 w 2045368"/>
              <a:gd name="connsiteY3" fmla="*/ 493294 h 3729789"/>
              <a:gd name="connsiteX4" fmla="*/ 1010652 w 2045368"/>
              <a:gd name="connsiteY4" fmla="*/ 1684421 h 3729789"/>
              <a:gd name="connsiteX5" fmla="*/ 806115 w 2045368"/>
              <a:gd name="connsiteY5" fmla="*/ 2454442 h 3729789"/>
              <a:gd name="connsiteX6" fmla="*/ 637673 w 2045368"/>
              <a:gd name="connsiteY6" fmla="*/ 2983831 h 3729789"/>
              <a:gd name="connsiteX7" fmla="*/ 481263 w 2045368"/>
              <a:gd name="connsiteY7" fmla="*/ 3308684 h 3729789"/>
              <a:gd name="connsiteX8" fmla="*/ 252663 w 2045368"/>
              <a:gd name="connsiteY8" fmla="*/ 3633536 h 3729789"/>
              <a:gd name="connsiteX9" fmla="*/ 72189 w 2045368"/>
              <a:gd name="connsiteY9" fmla="*/ 3693694 h 3729789"/>
              <a:gd name="connsiteX10" fmla="*/ 0 w 2045368"/>
              <a:gd name="connsiteY10" fmla="*/ 3729789 h 3729789"/>
              <a:gd name="connsiteX11" fmla="*/ 2045368 w 2045368"/>
              <a:gd name="connsiteY11" fmla="*/ 3729789 h 3729789"/>
              <a:gd name="connsiteX12" fmla="*/ 2009273 w 2045368"/>
              <a:gd name="connsiteY12" fmla="*/ 0 h 3729789"/>
              <a:gd name="connsiteX0" fmla="*/ 2009273 w 2011388"/>
              <a:gd name="connsiteY0" fmla="*/ 0 h 3729789"/>
              <a:gd name="connsiteX1" fmla="*/ 1804736 w 2011388"/>
              <a:gd name="connsiteY1" fmla="*/ 0 h 3729789"/>
              <a:gd name="connsiteX2" fmla="*/ 1624263 w 2011388"/>
              <a:gd name="connsiteY2" fmla="*/ 108284 h 3729789"/>
              <a:gd name="connsiteX3" fmla="*/ 1383631 w 2011388"/>
              <a:gd name="connsiteY3" fmla="*/ 493294 h 3729789"/>
              <a:gd name="connsiteX4" fmla="*/ 1010652 w 2011388"/>
              <a:gd name="connsiteY4" fmla="*/ 1684421 h 3729789"/>
              <a:gd name="connsiteX5" fmla="*/ 806115 w 2011388"/>
              <a:gd name="connsiteY5" fmla="*/ 2454442 h 3729789"/>
              <a:gd name="connsiteX6" fmla="*/ 637673 w 2011388"/>
              <a:gd name="connsiteY6" fmla="*/ 2983831 h 3729789"/>
              <a:gd name="connsiteX7" fmla="*/ 481263 w 2011388"/>
              <a:gd name="connsiteY7" fmla="*/ 3308684 h 3729789"/>
              <a:gd name="connsiteX8" fmla="*/ 252663 w 2011388"/>
              <a:gd name="connsiteY8" fmla="*/ 3633536 h 3729789"/>
              <a:gd name="connsiteX9" fmla="*/ 72189 w 2011388"/>
              <a:gd name="connsiteY9" fmla="*/ 3693694 h 3729789"/>
              <a:gd name="connsiteX10" fmla="*/ 0 w 2011388"/>
              <a:gd name="connsiteY10" fmla="*/ 3729789 h 3729789"/>
              <a:gd name="connsiteX11" fmla="*/ 1780674 w 2011388"/>
              <a:gd name="connsiteY11" fmla="*/ 3717757 h 3729789"/>
              <a:gd name="connsiteX12" fmla="*/ 2009273 w 2011388"/>
              <a:gd name="connsiteY12" fmla="*/ 0 h 3729789"/>
              <a:gd name="connsiteX0" fmla="*/ 1864894 w 1869271"/>
              <a:gd name="connsiteY0" fmla="*/ 0 h 3729789"/>
              <a:gd name="connsiteX1" fmla="*/ 1804736 w 1869271"/>
              <a:gd name="connsiteY1" fmla="*/ 0 h 3729789"/>
              <a:gd name="connsiteX2" fmla="*/ 1624263 w 1869271"/>
              <a:gd name="connsiteY2" fmla="*/ 108284 h 3729789"/>
              <a:gd name="connsiteX3" fmla="*/ 1383631 w 1869271"/>
              <a:gd name="connsiteY3" fmla="*/ 493294 h 3729789"/>
              <a:gd name="connsiteX4" fmla="*/ 1010652 w 1869271"/>
              <a:gd name="connsiteY4" fmla="*/ 1684421 h 3729789"/>
              <a:gd name="connsiteX5" fmla="*/ 806115 w 1869271"/>
              <a:gd name="connsiteY5" fmla="*/ 2454442 h 3729789"/>
              <a:gd name="connsiteX6" fmla="*/ 637673 w 1869271"/>
              <a:gd name="connsiteY6" fmla="*/ 2983831 h 3729789"/>
              <a:gd name="connsiteX7" fmla="*/ 481263 w 1869271"/>
              <a:gd name="connsiteY7" fmla="*/ 3308684 h 3729789"/>
              <a:gd name="connsiteX8" fmla="*/ 252663 w 1869271"/>
              <a:gd name="connsiteY8" fmla="*/ 3633536 h 3729789"/>
              <a:gd name="connsiteX9" fmla="*/ 72189 w 1869271"/>
              <a:gd name="connsiteY9" fmla="*/ 3693694 h 3729789"/>
              <a:gd name="connsiteX10" fmla="*/ 0 w 1869271"/>
              <a:gd name="connsiteY10" fmla="*/ 3729789 h 3729789"/>
              <a:gd name="connsiteX11" fmla="*/ 1780674 w 1869271"/>
              <a:gd name="connsiteY11" fmla="*/ 3717757 h 3729789"/>
              <a:gd name="connsiteX12" fmla="*/ 1864894 w 1869271"/>
              <a:gd name="connsiteY12" fmla="*/ 0 h 3729789"/>
              <a:gd name="connsiteX0" fmla="*/ 1864894 w 1864894"/>
              <a:gd name="connsiteY0" fmla="*/ 0 h 3729789"/>
              <a:gd name="connsiteX1" fmla="*/ 1804736 w 1864894"/>
              <a:gd name="connsiteY1" fmla="*/ 0 h 3729789"/>
              <a:gd name="connsiteX2" fmla="*/ 1624263 w 1864894"/>
              <a:gd name="connsiteY2" fmla="*/ 108284 h 3729789"/>
              <a:gd name="connsiteX3" fmla="*/ 1383631 w 1864894"/>
              <a:gd name="connsiteY3" fmla="*/ 493294 h 3729789"/>
              <a:gd name="connsiteX4" fmla="*/ 1010652 w 1864894"/>
              <a:gd name="connsiteY4" fmla="*/ 1684421 h 3729789"/>
              <a:gd name="connsiteX5" fmla="*/ 806115 w 1864894"/>
              <a:gd name="connsiteY5" fmla="*/ 2454442 h 3729789"/>
              <a:gd name="connsiteX6" fmla="*/ 637673 w 1864894"/>
              <a:gd name="connsiteY6" fmla="*/ 2983831 h 3729789"/>
              <a:gd name="connsiteX7" fmla="*/ 481263 w 1864894"/>
              <a:gd name="connsiteY7" fmla="*/ 3308684 h 3729789"/>
              <a:gd name="connsiteX8" fmla="*/ 252663 w 1864894"/>
              <a:gd name="connsiteY8" fmla="*/ 3633536 h 3729789"/>
              <a:gd name="connsiteX9" fmla="*/ 72189 w 1864894"/>
              <a:gd name="connsiteY9" fmla="*/ 3693694 h 3729789"/>
              <a:gd name="connsiteX10" fmla="*/ 0 w 1864894"/>
              <a:gd name="connsiteY10" fmla="*/ 3729789 h 3729789"/>
              <a:gd name="connsiteX11" fmla="*/ 1780674 w 1864894"/>
              <a:gd name="connsiteY11" fmla="*/ 3717757 h 3729789"/>
              <a:gd name="connsiteX12" fmla="*/ 1864894 w 1864894"/>
              <a:gd name="connsiteY12" fmla="*/ 0 h 3729789"/>
              <a:gd name="connsiteX0" fmla="*/ 2105526 w 2105526"/>
              <a:gd name="connsiteY0" fmla="*/ 0 h 3789946"/>
              <a:gd name="connsiteX1" fmla="*/ 2045368 w 2105526"/>
              <a:gd name="connsiteY1" fmla="*/ 0 h 3789946"/>
              <a:gd name="connsiteX2" fmla="*/ 1864895 w 2105526"/>
              <a:gd name="connsiteY2" fmla="*/ 108284 h 3789946"/>
              <a:gd name="connsiteX3" fmla="*/ 1624263 w 2105526"/>
              <a:gd name="connsiteY3" fmla="*/ 493294 h 3789946"/>
              <a:gd name="connsiteX4" fmla="*/ 1251284 w 2105526"/>
              <a:gd name="connsiteY4" fmla="*/ 1684421 h 3789946"/>
              <a:gd name="connsiteX5" fmla="*/ 1046747 w 2105526"/>
              <a:gd name="connsiteY5" fmla="*/ 2454442 h 3789946"/>
              <a:gd name="connsiteX6" fmla="*/ 878305 w 2105526"/>
              <a:gd name="connsiteY6" fmla="*/ 2983831 h 3789946"/>
              <a:gd name="connsiteX7" fmla="*/ 721895 w 2105526"/>
              <a:gd name="connsiteY7" fmla="*/ 3308684 h 3789946"/>
              <a:gd name="connsiteX8" fmla="*/ 493295 w 2105526"/>
              <a:gd name="connsiteY8" fmla="*/ 3633536 h 3789946"/>
              <a:gd name="connsiteX9" fmla="*/ 312821 w 2105526"/>
              <a:gd name="connsiteY9" fmla="*/ 3693694 h 3789946"/>
              <a:gd name="connsiteX10" fmla="*/ 0 w 2105526"/>
              <a:gd name="connsiteY10" fmla="*/ 3789946 h 3789946"/>
              <a:gd name="connsiteX11" fmla="*/ 2021306 w 2105526"/>
              <a:gd name="connsiteY11" fmla="*/ 3717757 h 3789946"/>
              <a:gd name="connsiteX12" fmla="*/ 2105526 w 2105526"/>
              <a:gd name="connsiteY12" fmla="*/ 0 h 3789946"/>
              <a:gd name="connsiteX0" fmla="*/ 2105526 w 2105526"/>
              <a:gd name="connsiteY0" fmla="*/ 0 h 3789946"/>
              <a:gd name="connsiteX1" fmla="*/ 2045368 w 2105526"/>
              <a:gd name="connsiteY1" fmla="*/ 0 h 3789946"/>
              <a:gd name="connsiteX2" fmla="*/ 1864895 w 2105526"/>
              <a:gd name="connsiteY2" fmla="*/ 108284 h 3789946"/>
              <a:gd name="connsiteX3" fmla="*/ 1624263 w 2105526"/>
              <a:gd name="connsiteY3" fmla="*/ 493294 h 3789946"/>
              <a:gd name="connsiteX4" fmla="*/ 1251284 w 2105526"/>
              <a:gd name="connsiteY4" fmla="*/ 1684421 h 3789946"/>
              <a:gd name="connsiteX5" fmla="*/ 1046747 w 2105526"/>
              <a:gd name="connsiteY5" fmla="*/ 2454442 h 3789946"/>
              <a:gd name="connsiteX6" fmla="*/ 938463 w 2105526"/>
              <a:gd name="connsiteY6" fmla="*/ 2995863 h 3789946"/>
              <a:gd name="connsiteX7" fmla="*/ 721895 w 2105526"/>
              <a:gd name="connsiteY7" fmla="*/ 3308684 h 3789946"/>
              <a:gd name="connsiteX8" fmla="*/ 493295 w 2105526"/>
              <a:gd name="connsiteY8" fmla="*/ 3633536 h 3789946"/>
              <a:gd name="connsiteX9" fmla="*/ 312821 w 2105526"/>
              <a:gd name="connsiteY9" fmla="*/ 3693694 h 3789946"/>
              <a:gd name="connsiteX10" fmla="*/ 0 w 2105526"/>
              <a:gd name="connsiteY10" fmla="*/ 3789946 h 3789946"/>
              <a:gd name="connsiteX11" fmla="*/ 2021306 w 2105526"/>
              <a:gd name="connsiteY11" fmla="*/ 3717757 h 3789946"/>
              <a:gd name="connsiteX12" fmla="*/ 2105526 w 2105526"/>
              <a:gd name="connsiteY12" fmla="*/ 0 h 3789946"/>
              <a:gd name="connsiteX0" fmla="*/ 2105526 w 2105526"/>
              <a:gd name="connsiteY0" fmla="*/ 0 h 3789946"/>
              <a:gd name="connsiteX1" fmla="*/ 2045368 w 2105526"/>
              <a:gd name="connsiteY1" fmla="*/ 0 h 3789946"/>
              <a:gd name="connsiteX2" fmla="*/ 1864895 w 2105526"/>
              <a:gd name="connsiteY2" fmla="*/ 108284 h 3789946"/>
              <a:gd name="connsiteX3" fmla="*/ 1624263 w 2105526"/>
              <a:gd name="connsiteY3" fmla="*/ 493294 h 3789946"/>
              <a:gd name="connsiteX4" fmla="*/ 1251284 w 2105526"/>
              <a:gd name="connsiteY4" fmla="*/ 1684421 h 3789946"/>
              <a:gd name="connsiteX5" fmla="*/ 1046747 w 2105526"/>
              <a:gd name="connsiteY5" fmla="*/ 2454442 h 3789946"/>
              <a:gd name="connsiteX6" fmla="*/ 938463 w 2105526"/>
              <a:gd name="connsiteY6" fmla="*/ 2995863 h 3789946"/>
              <a:gd name="connsiteX7" fmla="*/ 818148 w 2105526"/>
              <a:gd name="connsiteY7" fmla="*/ 3380873 h 3789946"/>
              <a:gd name="connsiteX8" fmla="*/ 493295 w 2105526"/>
              <a:gd name="connsiteY8" fmla="*/ 3633536 h 3789946"/>
              <a:gd name="connsiteX9" fmla="*/ 312821 w 2105526"/>
              <a:gd name="connsiteY9" fmla="*/ 3693694 h 3789946"/>
              <a:gd name="connsiteX10" fmla="*/ 0 w 2105526"/>
              <a:gd name="connsiteY10" fmla="*/ 3789946 h 3789946"/>
              <a:gd name="connsiteX11" fmla="*/ 2021306 w 2105526"/>
              <a:gd name="connsiteY11" fmla="*/ 3717757 h 3789946"/>
              <a:gd name="connsiteX12" fmla="*/ 2105526 w 2105526"/>
              <a:gd name="connsiteY12" fmla="*/ 0 h 3789946"/>
              <a:gd name="connsiteX0" fmla="*/ 2105526 w 2105526"/>
              <a:gd name="connsiteY0" fmla="*/ 0 h 3789946"/>
              <a:gd name="connsiteX1" fmla="*/ 2045368 w 2105526"/>
              <a:gd name="connsiteY1" fmla="*/ 0 h 3789946"/>
              <a:gd name="connsiteX2" fmla="*/ 1864895 w 2105526"/>
              <a:gd name="connsiteY2" fmla="*/ 108284 h 3789946"/>
              <a:gd name="connsiteX3" fmla="*/ 1624263 w 2105526"/>
              <a:gd name="connsiteY3" fmla="*/ 493294 h 3789946"/>
              <a:gd name="connsiteX4" fmla="*/ 1251284 w 2105526"/>
              <a:gd name="connsiteY4" fmla="*/ 1684421 h 3789946"/>
              <a:gd name="connsiteX5" fmla="*/ 1046747 w 2105526"/>
              <a:gd name="connsiteY5" fmla="*/ 2454442 h 3789946"/>
              <a:gd name="connsiteX6" fmla="*/ 938463 w 2105526"/>
              <a:gd name="connsiteY6" fmla="*/ 2995863 h 3789946"/>
              <a:gd name="connsiteX7" fmla="*/ 818148 w 2105526"/>
              <a:gd name="connsiteY7" fmla="*/ 3380873 h 3789946"/>
              <a:gd name="connsiteX8" fmla="*/ 553453 w 2105526"/>
              <a:gd name="connsiteY8" fmla="*/ 3657599 h 3789946"/>
              <a:gd name="connsiteX9" fmla="*/ 312821 w 2105526"/>
              <a:gd name="connsiteY9" fmla="*/ 3693694 h 3789946"/>
              <a:gd name="connsiteX10" fmla="*/ 0 w 2105526"/>
              <a:gd name="connsiteY10" fmla="*/ 3789946 h 3789946"/>
              <a:gd name="connsiteX11" fmla="*/ 2021306 w 2105526"/>
              <a:gd name="connsiteY11" fmla="*/ 3717757 h 3789946"/>
              <a:gd name="connsiteX12" fmla="*/ 2105526 w 2105526"/>
              <a:gd name="connsiteY12" fmla="*/ 0 h 3789946"/>
              <a:gd name="connsiteX0" fmla="*/ 2105526 w 2105526"/>
              <a:gd name="connsiteY0" fmla="*/ 0 h 3789946"/>
              <a:gd name="connsiteX1" fmla="*/ 2045368 w 2105526"/>
              <a:gd name="connsiteY1" fmla="*/ 0 h 3789946"/>
              <a:gd name="connsiteX2" fmla="*/ 1864895 w 2105526"/>
              <a:gd name="connsiteY2" fmla="*/ 108284 h 3789946"/>
              <a:gd name="connsiteX3" fmla="*/ 1624263 w 2105526"/>
              <a:gd name="connsiteY3" fmla="*/ 493294 h 3789946"/>
              <a:gd name="connsiteX4" fmla="*/ 1251284 w 2105526"/>
              <a:gd name="connsiteY4" fmla="*/ 1684421 h 3789946"/>
              <a:gd name="connsiteX5" fmla="*/ 1046747 w 2105526"/>
              <a:gd name="connsiteY5" fmla="*/ 2454442 h 3789946"/>
              <a:gd name="connsiteX6" fmla="*/ 938463 w 2105526"/>
              <a:gd name="connsiteY6" fmla="*/ 2995863 h 3789946"/>
              <a:gd name="connsiteX7" fmla="*/ 818148 w 2105526"/>
              <a:gd name="connsiteY7" fmla="*/ 3380873 h 3789946"/>
              <a:gd name="connsiteX8" fmla="*/ 553453 w 2105526"/>
              <a:gd name="connsiteY8" fmla="*/ 3657599 h 3789946"/>
              <a:gd name="connsiteX9" fmla="*/ 336884 w 2105526"/>
              <a:gd name="connsiteY9" fmla="*/ 3753852 h 3789946"/>
              <a:gd name="connsiteX10" fmla="*/ 0 w 2105526"/>
              <a:gd name="connsiteY10" fmla="*/ 3789946 h 3789946"/>
              <a:gd name="connsiteX11" fmla="*/ 2021306 w 2105526"/>
              <a:gd name="connsiteY11" fmla="*/ 3717757 h 3789946"/>
              <a:gd name="connsiteX12" fmla="*/ 2105526 w 2105526"/>
              <a:gd name="connsiteY12" fmla="*/ 0 h 3789946"/>
              <a:gd name="connsiteX0" fmla="*/ 2105526 w 2105526"/>
              <a:gd name="connsiteY0" fmla="*/ 0 h 3789946"/>
              <a:gd name="connsiteX1" fmla="*/ 2045368 w 2105526"/>
              <a:gd name="connsiteY1" fmla="*/ 0 h 3789946"/>
              <a:gd name="connsiteX2" fmla="*/ 1864895 w 2105526"/>
              <a:gd name="connsiteY2" fmla="*/ 108284 h 3789946"/>
              <a:gd name="connsiteX3" fmla="*/ 1624263 w 2105526"/>
              <a:gd name="connsiteY3" fmla="*/ 493294 h 3789946"/>
              <a:gd name="connsiteX4" fmla="*/ 1251284 w 2105526"/>
              <a:gd name="connsiteY4" fmla="*/ 1684421 h 3789946"/>
              <a:gd name="connsiteX5" fmla="*/ 1046747 w 2105526"/>
              <a:gd name="connsiteY5" fmla="*/ 2454442 h 3789946"/>
              <a:gd name="connsiteX6" fmla="*/ 938463 w 2105526"/>
              <a:gd name="connsiteY6" fmla="*/ 2995863 h 3789946"/>
              <a:gd name="connsiteX7" fmla="*/ 818148 w 2105526"/>
              <a:gd name="connsiteY7" fmla="*/ 3380873 h 3789946"/>
              <a:gd name="connsiteX8" fmla="*/ 553453 w 2105526"/>
              <a:gd name="connsiteY8" fmla="*/ 3657599 h 3789946"/>
              <a:gd name="connsiteX9" fmla="*/ 336884 w 2105526"/>
              <a:gd name="connsiteY9" fmla="*/ 3753852 h 3789946"/>
              <a:gd name="connsiteX10" fmla="*/ 0 w 2105526"/>
              <a:gd name="connsiteY10" fmla="*/ 3789946 h 3789946"/>
              <a:gd name="connsiteX11" fmla="*/ 2081464 w 2105526"/>
              <a:gd name="connsiteY11" fmla="*/ 3729788 h 3789946"/>
              <a:gd name="connsiteX12" fmla="*/ 2105526 w 2105526"/>
              <a:gd name="connsiteY12" fmla="*/ 0 h 3789946"/>
              <a:gd name="connsiteX0" fmla="*/ 1780673 w 1780673"/>
              <a:gd name="connsiteY0" fmla="*/ 0 h 3777914"/>
              <a:gd name="connsiteX1" fmla="*/ 1720515 w 1780673"/>
              <a:gd name="connsiteY1" fmla="*/ 0 h 3777914"/>
              <a:gd name="connsiteX2" fmla="*/ 1540042 w 1780673"/>
              <a:gd name="connsiteY2" fmla="*/ 108284 h 3777914"/>
              <a:gd name="connsiteX3" fmla="*/ 1299410 w 1780673"/>
              <a:gd name="connsiteY3" fmla="*/ 493294 h 3777914"/>
              <a:gd name="connsiteX4" fmla="*/ 926431 w 1780673"/>
              <a:gd name="connsiteY4" fmla="*/ 1684421 h 3777914"/>
              <a:gd name="connsiteX5" fmla="*/ 721894 w 1780673"/>
              <a:gd name="connsiteY5" fmla="*/ 2454442 h 3777914"/>
              <a:gd name="connsiteX6" fmla="*/ 613610 w 1780673"/>
              <a:gd name="connsiteY6" fmla="*/ 2995863 h 3777914"/>
              <a:gd name="connsiteX7" fmla="*/ 493295 w 1780673"/>
              <a:gd name="connsiteY7" fmla="*/ 3380873 h 3777914"/>
              <a:gd name="connsiteX8" fmla="*/ 228600 w 1780673"/>
              <a:gd name="connsiteY8" fmla="*/ 3657599 h 3777914"/>
              <a:gd name="connsiteX9" fmla="*/ 12031 w 1780673"/>
              <a:gd name="connsiteY9" fmla="*/ 3753852 h 3777914"/>
              <a:gd name="connsiteX10" fmla="*/ 0 w 1780673"/>
              <a:gd name="connsiteY10" fmla="*/ 3777914 h 3777914"/>
              <a:gd name="connsiteX11" fmla="*/ 1756611 w 1780673"/>
              <a:gd name="connsiteY11" fmla="*/ 3729788 h 3777914"/>
              <a:gd name="connsiteX12" fmla="*/ 1780673 w 1780673"/>
              <a:gd name="connsiteY12" fmla="*/ 0 h 3777914"/>
              <a:gd name="connsiteX0" fmla="*/ 1780673 w 1780673"/>
              <a:gd name="connsiteY0" fmla="*/ 0 h 3777914"/>
              <a:gd name="connsiteX1" fmla="*/ 1720515 w 1780673"/>
              <a:gd name="connsiteY1" fmla="*/ 0 h 3777914"/>
              <a:gd name="connsiteX2" fmla="*/ 1540042 w 1780673"/>
              <a:gd name="connsiteY2" fmla="*/ 108284 h 3777914"/>
              <a:gd name="connsiteX3" fmla="*/ 1299410 w 1780673"/>
              <a:gd name="connsiteY3" fmla="*/ 493294 h 3777914"/>
              <a:gd name="connsiteX4" fmla="*/ 926431 w 1780673"/>
              <a:gd name="connsiteY4" fmla="*/ 1684421 h 3777914"/>
              <a:gd name="connsiteX5" fmla="*/ 721894 w 1780673"/>
              <a:gd name="connsiteY5" fmla="*/ 2454442 h 3777914"/>
              <a:gd name="connsiteX6" fmla="*/ 613610 w 1780673"/>
              <a:gd name="connsiteY6" fmla="*/ 2995863 h 3777914"/>
              <a:gd name="connsiteX7" fmla="*/ 493295 w 1780673"/>
              <a:gd name="connsiteY7" fmla="*/ 3380873 h 3777914"/>
              <a:gd name="connsiteX8" fmla="*/ 228600 w 1780673"/>
              <a:gd name="connsiteY8" fmla="*/ 3657599 h 3777914"/>
              <a:gd name="connsiteX9" fmla="*/ 12031 w 1780673"/>
              <a:gd name="connsiteY9" fmla="*/ 3753852 h 3777914"/>
              <a:gd name="connsiteX10" fmla="*/ 0 w 1780673"/>
              <a:gd name="connsiteY10" fmla="*/ 3777914 h 3777914"/>
              <a:gd name="connsiteX11" fmla="*/ 1756611 w 1780673"/>
              <a:gd name="connsiteY11" fmla="*/ 3765883 h 3777914"/>
              <a:gd name="connsiteX12" fmla="*/ 1780673 w 1780673"/>
              <a:gd name="connsiteY12" fmla="*/ 0 h 377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0673" h="3777914">
                <a:moveTo>
                  <a:pt x="1780673" y="0"/>
                </a:moveTo>
                <a:lnTo>
                  <a:pt x="1720515" y="0"/>
                </a:lnTo>
                <a:lnTo>
                  <a:pt x="1540042" y="108284"/>
                </a:lnTo>
                <a:lnTo>
                  <a:pt x="1299410" y="493294"/>
                </a:lnTo>
                <a:lnTo>
                  <a:pt x="926431" y="1684421"/>
                </a:lnTo>
                <a:lnTo>
                  <a:pt x="721894" y="2454442"/>
                </a:lnTo>
                <a:lnTo>
                  <a:pt x="613610" y="2995863"/>
                </a:lnTo>
                <a:lnTo>
                  <a:pt x="493295" y="3380873"/>
                </a:lnTo>
                <a:lnTo>
                  <a:pt x="228600" y="3657599"/>
                </a:lnTo>
                <a:lnTo>
                  <a:pt x="12031" y="3753852"/>
                </a:lnTo>
                <a:lnTo>
                  <a:pt x="0" y="3777914"/>
                </a:lnTo>
                <a:lnTo>
                  <a:pt x="1756611" y="3765883"/>
                </a:lnTo>
                <a:cubicBezTo>
                  <a:pt x="1752600" y="2522620"/>
                  <a:pt x="1748589" y="1315453"/>
                  <a:pt x="1780673" y="0"/>
                </a:cubicBezTo>
                <a:close/>
              </a:path>
            </a:pathLst>
          </a:custGeom>
          <a:blipFill dpi="0" rotWithShape="1">
            <a:blip r:embed="rId8">
              <a:alphaModFix amt="71000"/>
              <a:extLst>
                <a:ext uri="{28A0092B-C50C-407E-A947-70E740481C1C}">
                  <a14:useLocalDpi xmlns:a14="http://schemas.microsoft.com/office/drawing/2010/main"/>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p:nvSpPr>
        <p:spPr>
          <a:xfrm>
            <a:off x="7162155" y="6147784"/>
            <a:ext cx="1957463" cy="701749"/>
          </a:xfrm>
          <a:custGeom>
            <a:avLst/>
            <a:gdLst>
              <a:gd name="connsiteX0" fmla="*/ 0 w 2573079"/>
              <a:gd name="connsiteY0" fmla="*/ 21265 h 935665"/>
              <a:gd name="connsiteX1" fmla="*/ 1520456 w 2573079"/>
              <a:gd name="connsiteY1" fmla="*/ 21265 h 935665"/>
              <a:gd name="connsiteX2" fmla="*/ 2573079 w 2573079"/>
              <a:gd name="connsiteY2" fmla="*/ 0 h 935665"/>
              <a:gd name="connsiteX3" fmla="*/ 2562447 w 2573079"/>
              <a:gd name="connsiteY3" fmla="*/ 935665 h 935665"/>
              <a:gd name="connsiteX4" fmla="*/ 574158 w 2573079"/>
              <a:gd name="connsiteY4" fmla="*/ 925032 h 935665"/>
              <a:gd name="connsiteX5" fmla="*/ 0 w 2573079"/>
              <a:gd name="connsiteY5" fmla="*/ 21265 h 935665"/>
              <a:gd name="connsiteX0" fmla="*/ 0 w 2573079"/>
              <a:gd name="connsiteY0" fmla="*/ 21265 h 935665"/>
              <a:gd name="connsiteX1" fmla="*/ 1520456 w 2573079"/>
              <a:gd name="connsiteY1" fmla="*/ 21265 h 935665"/>
              <a:gd name="connsiteX2" fmla="*/ 2573079 w 2573079"/>
              <a:gd name="connsiteY2" fmla="*/ 0 h 935665"/>
              <a:gd name="connsiteX3" fmla="*/ 2562447 w 2573079"/>
              <a:gd name="connsiteY3" fmla="*/ 935665 h 935665"/>
              <a:gd name="connsiteX4" fmla="*/ 574158 w 2573079"/>
              <a:gd name="connsiteY4" fmla="*/ 925032 h 935665"/>
              <a:gd name="connsiteX5" fmla="*/ 318977 w 2573079"/>
              <a:gd name="connsiteY5" fmla="*/ 552893 h 935665"/>
              <a:gd name="connsiteX6" fmla="*/ 0 w 2573079"/>
              <a:gd name="connsiteY6" fmla="*/ 21265 h 935665"/>
              <a:gd name="connsiteX0" fmla="*/ 0 w 2573079"/>
              <a:gd name="connsiteY0" fmla="*/ 21265 h 935665"/>
              <a:gd name="connsiteX1" fmla="*/ 1520456 w 2573079"/>
              <a:gd name="connsiteY1" fmla="*/ 21265 h 935665"/>
              <a:gd name="connsiteX2" fmla="*/ 2573079 w 2573079"/>
              <a:gd name="connsiteY2" fmla="*/ 0 h 935665"/>
              <a:gd name="connsiteX3" fmla="*/ 2562447 w 2573079"/>
              <a:gd name="connsiteY3" fmla="*/ 935665 h 935665"/>
              <a:gd name="connsiteX4" fmla="*/ 574158 w 2573079"/>
              <a:gd name="connsiteY4" fmla="*/ 925032 h 935665"/>
              <a:gd name="connsiteX5" fmla="*/ 282106 w 2573079"/>
              <a:gd name="connsiteY5" fmla="*/ 560267 h 935665"/>
              <a:gd name="connsiteX6" fmla="*/ 0 w 2573079"/>
              <a:gd name="connsiteY6" fmla="*/ 21265 h 935665"/>
              <a:gd name="connsiteX0" fmla="*/ 0 w 2609950"/>
              <a:gd name="connsiteY0" fmla="*/ 21265 h 935665"/>
              <a:gd name="connsiteX1" fmla="*/ 1557327 w 2609950"/>
              <a:gd name="connsiteY1" fmla="*/ 21265 h 935665"/>
              <a:gd name="connsiteX2" fmla="*/ 2609950 w 2609950"/>
              <a:gd name="connsiteY2" fmla="*/ 0 h 935665"/>
              <a:gd name="connsiteX3" fmla="*/ 2599318 w 2609950"/>
              <a:gd name="connsiteY3" fmla="*/ 935665 h 935665"/>
              <a:gd name="connsiteX4" fmla="*/ 611029 w 2609950"/>
              <a:gd name="connsiteY4" fmla="*/ 925032 h 935665"/>
              <a:gd name="connsiteX5" fmla="*/ 318977 w 2609950"/>
              <a:gd name="connsiteY5" fmla="*/ 560267 h 935665"/>
              <a:gd name="connsiteX6" fmla="*/ 0 w 2609950"/>
              <a:gd name="connsiteY6" fmla="*/ 21265 h 9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9950" h="935665">
                <a:moveTo>
                  <a:pt x="0" y="21265"/>
                </a:moveTo>
                <a:lnTo>
                  <a:pt x="1557327" y="21265"/>
                </a:lnTo>
                <a:lnTo>
                  <a:pt x="2609950" y="0"/>
                </a:lnTo>
                <a:lnTo>
                  <a:pt x="2599318" y="935665"/>
                </a:lnTo>
                <a:lnTo>
                  <a:pt x="611029" y="925032"/>
                </a:lnTo>
                <a:cubicBezTo>
                  <a:pt x="536601" y="800986"/>
                  <a:pt x="393405" y="684313"/>
                  <a:pt x="318977" y="560267"/>
                </a:cubicBezTo>
                <a:lnTo>
                  <a:pt x="0" y="21265"/>
                </a:lnTo>
                <a:close/>
              </a:path>
            </a:pathLst>
          </a:custGeom>
          <a:solidFill>
            <a:srgbClr val="00AEF0">
              <a:alpha val="60000"/>
            </a:srgbClr>
          </a:solidFill>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Arrow Connector 79"/>
          <p:cNvCxnSpPr/>
          <p:nvPr/>
        </p:nvCxnSpPr>
        <p:spPr>
          <a:xfrm>
            <a:off x="676568" y="5949027"/>
            <a:ext cx="1194003" cy="70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3509495" y="5949026"/>
            <a:ext cx="1194003" cy="70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0" name="Down Arrow 59"/>
          <p:cNvSpPr/>
          <p:nvPr/>
        </p:nvSpPr>
        <p:spPr>
          <a:xfrm>
            <a:off x="593973" y="4524594"/>
            <a:ext cx="315679" cy="10832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own Arrow 67"/>
          <p:cNvSpPr/>
          <p:nvPr/>
        </p:nvSpPr>
        <p:spPr>
          <a:xfrm>
            <a:off x="4323348" y="4505581"/>
            <a:ext cx="315679" cy="10832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69402" y="4383230"/>
            <a:ext cx="579207" cy="1398671"/>
            <a:chOff x="95508" y="3608606"/>
            <a:chExt cx="772276" cy="1864894"/>
          </a:xfrm>
        </p:grpSpPr>
        <p:sp>
          <p:nvSpPr>
            <p:cNvPr id="3" name="Freeform 2"/>
            <p:cNvSpPr/>
            <p:nvPr/>
          </p:nvSpPr>
          <p:spPr>
            <a:xfrm>
              <a:off x="481321" y="3611110"/>
              <a:ext cx="386463" cy="1859193"/>
            </a:xfrm>
            <a:custGeom>
              <a:avLst/>
              <a:gdLst>
                <a:gd name="connsiteX0" fmla="*/ 0 w 421105"/>
                <a:gd name="connsiteY0" fmla="*/ 0 h 1888958"/>
                <a:gd name="connsiteX1" fmla="*/ 192505 w 421105"/>
                <a:gd name="connsiteY1" fmla="*/ 144379 h 1888958"/>
                <a:gd name="connsiteX2" fmla="*/ 324853 w 421105"/>
                <a:gd name="connsiteY2" fmla="*/ 336884 h 1888958"/>
                <a:gd name="connsiteX3" fmla="*/ 397042 w 421105"/>
                <a:gd name="connsiteY3" fmla="*/ 601579 h 1888958"/>
                <a:gd name="connsiteX4" fmla="*/ 409074 w 421105"/>
                <a:gd name="connsiteY4" fmla="*/ 842210 h 1888958"/>
                <a:gd name="connsiteX5" fmla="*/ 409074 w 421105"/>
                <a:gd name="connsiteY5" fmla="*/ 1130968 h 1888958"/>
                <a:gd name="connsiteX6" fmla="*/ 397042 w 421105"/>
                <a:gd name="connsiteY6" fmla="*/ 1395663 h 1888958"/>
                <a:gd name="connsiteX7" fmla="*/ 372979 w 421105"/>
                <a:gd name="connsiteY7" fmla="*/ 1624263 h 1888958"/>
                <a:gd name="connsiteX8" fmla="*/ 372979 w 421105"/>
                <a:gd name="connsiteY8" fmla="*/ 1804737 h 1888958"/>
                <a:gd name="connsiteX9" fmla="*/ 421105 w 421105"/>
                <a:gd name="connsiteY9" fmla="*/ 1888958 h 188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105" h="1888958">
                  <a:moveTo>
                    <a:pt x="0" y="0"/>
                  </a:moveTo>
                  <a:lnTo>
                    <a:pt x="192505" y="144379"/>
                  </a:lnTo>
                  <a:lnTo>
                    <a:pt x="324853" y="336884"/>
                  </a:lnTo>
                  <a:lnTo>
                    <a:pt x="397042" y="601579"/>
                  </a:lnTo>
                  <a:lnTo>
                    <a:pt x="409074" y="842210"/>
                  </a:lnTo>
                  <a:lnTo>
                    <a:pt x="409074" y="1130968"/>
                  </a:lnTo>
                  <a:lnTo>
                    <a:pt x="397042" y="1395663"/>
                  </a:lnTo>
                  <a:lnTo>
                    <a:pt x="372979" y="1624263"/>
                  </a:lnTo>
                  <a:lnTo>
                    <a:pt x="372979" y="1804737"/>
                  </a:lnTo>
                  <a:lnTo>
                    <a:pt x="421105" y="1888958"/>
                  </a:lnTo>
                </a:path>
              </a:pathLst>
            </a:custGeom>
            <a:ln>
              <a:solidFill>
                <a:schemeClr val="bg1">
                  <a:lumMod val="9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 name="Freeform 5"/>
            <p:cNvSpPr/>
            <p:nvPr/>
          </p:nvSpPr>
          <p:spPr>
            <a:xfrm>
              <a:off x="95508" y="3608606"/>
              <a:ext cx="409074" cy="1864894"/>
            </a:xfrm>
            <a:custGeom>
              <a:avLst/>
              <a:gdLst>
                <a:gd name="connsiteX0" fmla="*/ 348916 w 348916"/>
                <a:gd name="connsiteY0" fmla="*/ 0 h 1852863"/>
                <a:gd name="connsiteX1" fmla="*/ 144379 w 348916"/>
                <a:gd name="connsiteY1" fmla="*/ 60157 h 1852863"/>
                <a:gd name="connsiteX2" fmla="*/ 96253 w 348916"/>
                <a:gd name="connsiteY2" fmla="*/ 288757 h 1852863"/>
                <a:gd name="connsiteX3" fmla="*/ 84221 w 348916"/>
                <a:gd name="connsiteY3" fmla="*/ 661736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84221 w 348916"/>
                <a:gd name="connsiteY3" fmla="*/ 661736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12031 w 348916"/>
                <a:gd name="connsiteY3" fmla="*/ 782051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12031 w 348916"/>
                <a:gd name="connsiteY3" fmla="*/ 782051 h 1852863"/>
                <a:gd name="connsiteX4" fmla="*/ 24063 w 348916"/>
                <a:gd name="connsiteY4" fmla="*/ 1347536 h 1852863"/>
                <a:gd name="connsiteX5" fmla="*/ 60158 w 348916"/>
                <a:gd name="connsiteY5" fmla="*/ 1491915 h 1852863"/>
                <a:gd name="connsiteX6" fmla="*/ 12031 w 348916"/>
                <a:gd name="connsiteY6" fmla="*/ 1732547 h 1852863"/>
                <a:gd name="connsiteX7" fmla="*/ 0 w 348916"/>
                <a:gd name="connsiteY7" fmla="*/ 1852863 h 1852863"/>
                <a:gd name="connsiteX0" fmla="*/ 360948 w 360948"/>
                <a:gd name="connsiteY0" fmla="*/ 0 h 1852863"/>
                <a:gd name="connsiteX1" fmla="*/ 156411 w 360948"/>
                <a:gd name="connsiteY1" fmla="*/ 60157 h 1852863"/>
                <a:gd name="connsiteX2" fmla="*/ 36096 w 360948"/>
                <a:gd name="connsiteY2" fmla="*/ 312820 h 1852863"/>
                <a:gd name="connsiteX3" fmla="*/ 24063 w 360948"/>
                <a:gd name="connsiteY3" fmla="*/ 782051 h 1852863"/>
                <a:gd name="connsiteX4" fmla="*/ 36095 w 360948"/>
                <a:gd name="connsiteY4" fmla="*/ 1347536 h 1852863"/>
                <a:gd name="connsiteX5" fmla="*/ 0 w 360948"/>
                <a:gd name="connsiteY5" fmla="*/ 1624263 h 1852863"/>
                <a:gd name="connsiteX6" fmla="*/ 24063 w 360948"/>
                <a:gd name="connsiteY6" fmla="*/ 1732547 h 1852863"/>
                <a:gd name="connsiteX7" fmla="*/ 12032 w 360948"/>
                <a:gd name="connsiteY7" fmla="*/ 1852863 h 1852863"/>
                <a:gd name="connsiteX0" fmla="*/ 409074 w 409074"/>
                <a:gd name="connsiteY0" fmla="*/ 0 h 1864894"/>
                <a:gd name="connsiteX1" fmla="*/ 204537 w 409074"/>
                <a:gd name="connsiteY1" fmla="*/ 60157 h 1864894"/>
                <a:gd name="connsiteX2" fmla="*/ 84222 w 409074"/>
                <a:gd name="connsiteY2" fmla="*/ 312820 h 1864894"/>
                <a:gd name="connsiteX3" fmla="*/ 72189 w 409074"/>
                <a:gd name="connsiteY3" fmla="*/ 782051 h 1864894"/>
                <a:gd name="connsiteX4" fmla="*/ 84221 w 409074"/>
                <a:gd name="connsiteY4" fmla="*/ 1347536 h 1864894"/>
                <a:gd name="connsiteX5" fmla="*/ 48126 w 409074"/>
                <a:gd name="connsiteY5" fmla="*/ 1624263 h 1864894"/>
                <a:gd name="connsiteX6" fmla="*/ 72189 w 409074"/>
                <a:gd name="connsiteY6" fmla="*/ 1732547 h 1864894"/>
                <a:gd name="connsiteX7" fmla="*/ 0 w 409074"/>
                <a:gd name="connsiteY7" fmla="*/ 1864894 h 186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074" h="1864894">
                  <a:moveTo>
                    <a:pt x="409074" y="0"/>
                  </a:moveTo>
                  <a:lnTo>
                    <a:pt x="204537" y="60157"/>
                  </a:lnTo>
                  <a:lnTo>
                    <a:pt x="84222" y="312820"/>
                  </a:lnTo>
                  <a:lnTo>
                    <a:pt x="72189" y="782051"/>
                  </a:lnTo>
                  <a:lnTo>
                    <a:pt x="84221" y="1347536"/>
                  </a:lnTo>
                  <a:lnTo>
                    <a:pt x="48126" y="1624263"/>
                  </a:lnTo>
                  <a:lnTo>
                    <a:pt x="72189" y="1732547"/>
                  </a:lnTo>
                  <a:lnTo>
                    <a:pt x="0" y="1864894"/>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36884" y="3633537"/>
              <a:ext cx="132348" cy="1780674"/>
            </a:xfrm>
            <a:custGeom>
              <a:avLst/>
              <a:gdLst>
                <a:gd name="connsiteX0" fmla="*/ 132348 w 132348"/>
                <a:gd name="connsiteY0" fmla="*/ 0 h 1780674"/>
                <a:gd name="connsiteX1" fmla="*/ 36095 w 132348"/>
                <a:gd name="connsiteY1" fmla="*/ 372979 h 1780674"/>
                <a:gd name="connsiteX2" fmla="*/ 0 w 132348"/>
                <a:gd name="connsiteY2" fmla="*/ 649705 h 1780674"/>
                <a:gd name="connsiteX3" fmla="*/ 12032 w 132348"/>
                <a:gd name="connsiteY3" fmla="*/ 914400 h 1780674"/>
                <a:gd name="connsiteX4" fmla="*/ 24063 w 132348"/>
                <a:gd name="connsiteY4" fmla="*/ 1143000 h 1780674"/>
                <a:gd name="connsiteX5" fmla="*/ 48127 w 132348"/>
                <a:gd name="connsiteY5" fmla="*/ 1395663 h 1780674"/>
                <a:gd name="connsiteX6" fmla="*/ 24063 w 132348"/>
                <a:gd name="connsiteY6" fmla="*/ 1588168 h 1780674"/>
                <a:gd name="connsiteX7" fmla="*/ 12032 w 132348"/>
                <a:gd name="connsiteY7" fmla="*/ 1780674 h 178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48" h="1780674">
                  <a:moveTo>
                    <a:pt x="132348" y="0"/>
                  </a:moveTo>
                  <a:lnTo>
                    <a:pt x="36095" y="372979"/>
                  </a:lnTo>
                  <a:lnTo>
                    <a:pt x="0" y="649705"/>
                  </a:lnTo>
                  <a:lnTo>
                    <a:pt x="12032" y="914400"/>
                  </a:lnTo>
                  <a:lnTo>
                    <a:pt x="24063" y="1143000"/>
                  </a:lnTo>
                  <a:lnTo>
                    <a:pt x="48127" y="1395663"/>
                  </a:lnTo>
                  <a:lnTo>
                    <a:pt x="24063" y="1588168"/>
                  </a:lnTo>
                  <a:lnTo>
                    <a:pt x="12032" y="1780674"/>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93701" y="3622088"/>
              <a:ext cx="192505" cy="1792705"/>
            </a:xfrm>
            <a:custGeom>
              <a:avLst/>
              <a:gdLst>
                <a:gd name="connsiteX0" fmla="*/ 0 w 192505"/>
                <a:gd name="connsiteY0" fmla="*/ 0 h 1792705"/>
                <a:gd name="connsiteX1" fmla="*/ 84221 w 192505"/>
                <a:gd name="connsiteY1" fmla="*/ 336884 h 1792705"/>
                <a:gd name="connsiteX2" fmla="*/ 192505 w 192505"/>
                <a:gd name="connsiteY2" fmla="*/ 649705 h 1792705"/>
                <a:gd name="connsiteX3" fmla="*/ 192505 w 192505"/>
                <a:gd name="connsiteY3" fmla="*/ 902368 h 1792705"/>
                <a:gd name="connsiteX4" fmla="*/ 156411 w 192505"/>
                <a:gd name="connsiteY4" fmla="*/ 1179095 h 1792705"/>
                <a:gd name="connsiteX5" fmla="*/ 132348 w 192505"/>
                <a:gd name="connsiteY5" fmla="*/ 1467852 h 1792705"/>
                <a:gd name="connsiteX6" fmla="*/ 156411 w 192505"/>
                <a:gd name="connsiteY6" fmla="*/ 1792705 h 1792705"/>
                <a:gd name="connsiteX7" fmla="*/ 156411 w 192505"/>
                <a:gd name="connsiteY7" fmla="*/ 1792705 h 179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505" h="1792705">
                  <a:moveTo>
                    <a:pt x="0" y="0"/>
                  </a:moveTo>
                  <a:lnTo>
                    <a:pt x="84221" y="336884"/>
                  </a:lnTo>
                  <a:lnTo>
                    <a:pt x="192505" y="649705"/>
                  </a:lnTo>
                  <a:lnTo>
                    <a:pt x="192505" y="902368"/>
                  </a:lnTo>
                  <a:lnTo>
                    <a:pt x="156411" y="1179095"/>
                  </a:lnTo>
                  <a:lnTo>
                    <a:pt x="132348" y="1467852"/>
                  </a:lnTo>
                  <a:lnTo>
                    <a:pt x="156411" y="1792705"/>
                  </a:lnTo>
                  <a:lnTo>
                    <a:pt x="156411" y="1792705"/>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p:cNvGrpSpPr/>
          <p:nvPr/>
        </p:nvGrpSpPr>
        <p:grpSpPr>
          <a:xfrm>
            <a:off x="788600" y="4354383"/>
            <a:ext cx="579207" cy="1398671"/>
            <a:chOff x="95508" y="3608606"/>
            <a:chExt cx="772276" cy="1864894"/>
          </a:xfrm>
        </p:grpSpPr>
        <p:sp>
          <p:nvSpPr>
            <p:cNvPr id="76" name="Freeform 75"/>
            <p:cNvSpPr/>
            <p:nvPr/>
          </p:nvSpPr>
          <p:spPr>
            <a:xfrm>
              <a:off x="481321" y="3611110"/>
              <a:ext cx="386463" cy="1859193"/>
            </a:xfrm>
            <a:custGeom>
              <a:avLst/>
              <a:gdLst>
                <a:gd name="connsiteX0" fmla="*/ 0 w 421105"/>
                <a:gd name="connsiteY0" fmla="*/ 0 h 1888958"/>
                <a:gd name="connsiteX1" fmla="*/ 192505 w 421105"/>
                <a:gd name="connsiteY1" fmla="*/ 144379 h 1888958"/>
                <a:gd name="connsiteX2" fmla="*/ 324853 w 421105"/>
                <a:gd name="connsiteY2" fmla="*/ 336884 h 1888958"/>
                <a:gd name="connsiteX3" fmla="*/ 397042 w 421105"/>
                <a:gd name="connsiteY3" fmla="*/ 601579 h 1888958"/>
                <a:gd name="connsiteX4" fmla="*/ 409074 w 421105"/>
                <a:gd name="connsiteY4" fmla="*/ 842210 h 1888958"/>
                <a:gd name="connsiteX5" fmla="*/ 409074 w 421105"/>
                <a:gd name="connsiteY5" fmla="*/ 1130968 h 1888958"/>
                <a:gd name="connsiteX6" fmla="*/ 397042 w 421105"/>
                <a:gd name="connsiteY6" fmla="*/ 1395663 h 1888958"/>
                <a:gd name="connsiteX7" fmla="*/ 372979 w 421105"/>
                <a:gd name="connsiteY7" fmla="*/ 1624263 h 1888958"/>
                <a:gd name="connsiteX8" fmla="*/ 372979 w 421105"/>
                <a:gd name="connsiteY8" fmla="*/ 1804737 h 1888958"/>
                <a:gd name="connsiteX9" fmla="*/ 421105 w 421105"/>
                <a:gd name="connsiteY9" fmla="*/ 1888958 h 188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105" h="1888958">
                  <a:moveTo>
                    <a:pt x="0" y="0"/>
                  </a:moveTo>
                  <a:lnTo>
                    <a:pt x="192505" y="144379"/>
                  </a:lnTo>
                  <a:lnTo>
                    <a:pt x="324853" y="336884"/>
                  </a:lnTo>
                  <a:lnTo>
                    <a:pt x="397042" y="601579"/>
                  </a:lnTo>
                  <a:lnTo>
                    <a:pt x="409074" y="842210"/>
                  </a:lnTo>
                  <a:lnTo>
                    <a:pt x="409074" y="1130968"/>
                  </a:lnTo>
                  <a:lnTo>
                    <a:pt x="397042" y="1395663"/>
                  </a:lnTo>
                  <a:lnTo>
                    <a:pt x="372979" y="1624263"/>
                  </a:lnTo>
                  <a:lnTo>
                    <a:pt x="372979" y="1804737"/>
                  </a:lnTo>
                  <a:lnTo>
                    <a:pt x="421105" y="1888958"/>
                  </a:lnTo>
                </a:path>
              </a:pathLst>
            </a:custGeom>
            <a:ln>
              <a:solidFill>
                <a:schemeClr val="bg1">
                  <a:lumMod val="9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7" name="Freeform 76"/>
            <p:cNvSpPr/>
            <p:nvPr/>
          </p:nvSpPr>
          <p:spPr>
            <a:xfrm>
              <a:off x="95508" y="3608606"/>
              <a:ext cx="409074" cy="1864894"/>
            </a:xfrm>
            <a:custGeom>
              <a:avLst/>
              <a:gdLst>
                <a:gd name="connsiteX0" fmla="*/ 348916 w 348916"/>
                <a:gd name="connsiteY0" fmla="*/ 0 h 1852863"/>
                <a:gd name="connsiteX1" fmla="*/ 144379 w 348916"/>
                <a:gd name="connsiteY1" fmla="*/ 60157 h 1852863"/>
                <a:gd name="connsiteX2" fmla="*/ 96253 w 348916"/>
                <a:gd name="connsiteY2" fmla="*/ 288757 h 1852863"/>
                <a:gd name="connsiteX3" fmla="*/ 84221 w 348916"/>
                <a:gd name="connsiteY3" fmla="*/ 661736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84221 w 348916"/>
                <a:gd name="connsiteY3" fmla="*/ 661736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12031 w 348916"/>
                <a:gd name="connsiteY3" fmla="*/ 782051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12031 w 348916"/>
                <a:gd name="connsiteY3" fmla="*/ 782051 h 1852863"/>
                <a:gd name="connsiteX4" fmla="*/ 24063 w 348916"/>
                <a:gd name="connsiteY4" fmla="*/ 1347536 h 1852863"/>
                <a:gd name="connsiteX5" fmla="*/ 60158 w 348916"/>
                <a:gd name="connsiteY5" fmla="*/ 1491915 h 1852863"/>
                <a:gd name="connsiteX6" fmla="*/ 12031 w 348916"/>
                <a:gd name="connsiteY6" fmla="*/ 1732547 h 1852863"/>
                <a:gd name="connsiteX7" fmla="*/ 0 w 348916"/>
                <a:gd name="connsiteY7" fmla="*/ 1852863 h 1852863"/>
                <a:gd name="connsiteX0" fmla="*/ 360948 w 360948"/>
                <a:gd name="connsiteY0" fmla="*/ 0 h 1852863"/>
                <a:gd name="connsiteX1" fmla="*/ 156411 w 360948"/>
                <a:gd name="connsiteY1" fmla="*/ 60157 h 1852863"/>
                <a:gd name="connsiteX2" fmla="*/ 36096 w 360948"/>
                <a:gd name="connsiteY2" fmla="*/ 312820 h 1852863"/>
                <a:gd name="connsiteX3" fmla="*/ 24063 w 360948"/>
                <a:gd name="connsiteY3" fmla="*/ 782051 h 1852863"/>
                <a:gd name="connsiteX4" fmla="*/ 36095 w 360948"/>
                <a:gd name="connsiteY4" fmla="*/ 1347536 h 1852863"/>
                <a:gd name="connsiteX5" fmla="*/ 0 w 360948"/>
                <a:gd name="connsiteY5" fmla="*/ 1624263 h 1852863"/>
                <a:gd name="connsiteX6" fmla="*/ 24063 w 360948"/>
                <a:gd name="connsiteY6" fmla="*/ 1732547 h 1852863"/>
                <a:gd name="connsiteX7" fmla="*/ 12032 w 360948"/>
                <a:gd name="connsiteY7" fmla="*/ 1852863 h 1852863"/>
                <a:gd name="connsiteX0" fmla="*/ 409074 w 409074"/>
                <a:gd name="connsiteY0" fmla="*/ 0 h 1864894"/>
                <a:gd name="connsiteX1" fmla="*/ 204537 w 409074"/>
                <a:gd name="connsiteY1" fmla="*/ 60157 h 1864894"/>
                <a:gd name="connsiteX2" fmla="*/ 84222 w 409074"/>
                <a:gd name="connsiteY2" fmla="*/ 312820 h 1864894"/>
                <a:gd name="connsiteX3" fmla="*/ 72189 w 409074"/>
                <a:gd name="connsiteY3" fmla="*/ 782051 h 1864894"/>
                <a:gd name="connsiteX4" fmla="*/ 84221 w 409074"/>
                <a:gd name="connsiteY4" fmla="*/ 1347536 h 1864894"/>
                <a:gd name="connsiteX5" fmla="*/ 48126 w 409074"/>
                <a:gd name="connsiteY5" fmla="*/ 1624263 h 1864894"/>
                <a:gd name="connsiteX6" fmla="*/ 72189 w 409074"/>
                <a:gd name="connsiteY6" fmla="*/ 1732547 h 1864894"/>
                <a:gd name="connsiteX7" fmla="*/ 0 w 409074"/>
                <a:gd name="connsiteY7" fmla="*/ 1864894 h 186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074" h="1864894">
                  <a:moveTo>
                    <a:pt x="409074" y="0"/>
                  </a:moveTo>
                  <a:lnTo>
                    <a:pt x="204537" y="60157"/>
                  </a:lnTo>
                  <a:lnTo>
                    <a:pt x="84222" y="312820"/>
                  </a:lnTo>
                  <a:lnTo>
                    <a:pt x="72189" y="782051"/>
                  </a:lnTo>
                  <a:lnTo>
                    <a:pt x="84221" y="1347536"/>
                  </a:lnTo>
                  <a:lnTo>
                    <a:pt x="48126" y="1624263"/>
                  </a:lnTo>
                  <a:lnTo>
                    <a:pt x="72189" y="1732547"/>
                  </a:lnTo>
                  <a:lnTo>
                    <a:pt x="0" y="1864894"/>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a:off x="336884" y="3633537"/>
              <a:ext cx="132348" cy="1780674"/>
            </a:xfrm>
            <a:custGeom>
              <a:avLst/>
              <a:gdLst>
                <a:gd name="connsiteX0" fmla="*/ 132348 w 132348"/>
                <a:gd name="connsiteY0" fmla="*/ 0 h 1780674"/>
                <a:gd name="connsiteX1" fmla="*/ 36095 w 132348"/>
                <a:gd name="connsiteY1" fmla="*/ 372979 h 1780674"/>
                <a:gd name="connsiteX2" fmla="*/ 0 w 132348"/>
                <a:gd name="connsiteY2" fmla="*/ 649705 h 1780674"/>
                <a:gd name="connsiteX3" fmla="*/ 12032 w 132348"/>
                <a:gd name="connsiteY3" fmla="*/ 914400 h 1780674"/>
                <a:gd name="connsiteX4" fmla="*/ 24063 w 132348"/>
                <a:gd name="connsiteY4" fmla="*/ 1143000 h 1780674"/>
                <a:gd name="connsiteX5" fmla="*/ 48127 w 132348"/>
                <a:gd name="connsiteY5" fmla="*/ 1395663 h 1780674"/>
                <a:gd name="connsiteX6" fmla="*/ 24063 w 132348"/>
                <a:gd name="connsiteY6" fmla="*/ 1588168 h 1780674"/>
                <a:gd name="connsiteX7" fmla="*/ 12032 w 132348"/>
                <a:gd name="connsiteY7" fmla="*/ 1780674 h 178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48" h="1780674">
                  <a:moveTo>
                    <a:pt x="132348" y="0"/>
                  </a:moveTo>
                  <a:lnTo>
                    <a:pt x="36095" y="372979"/>
                  </a:lnTo>
                  <a:lnTo>
                    <a:pt x="0" y="649705"/>
                  </a:lnTo>
                  <a:lnTo>
                    <a:pt x="12032" y="914400"/>
                  </a:lnTo>
                  <a:lnTo>
                    <a:pt x="24063" y="1143000"/>
                  </a:lnTo>
                  <a:lnTo>
                    <a:pt x="48127" y="1395663"/>
                  </a:lnTo>
                  <a:lnTo>
                    <a:pt x="24063" y="1588168"/>
                  </a:lnTo>
                  <a:lnTo>
                    <a:pt x="12032" y="1780674"/>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493701" y="3622088"/>
              <a:ext cx="192505" cy="1792705"/>
            </a:xfrm>
            <a:custGeom>
              <a:avLst/>
              <a:gdLst>
                <a:gd name="connsiteX0" fmla="*/ 0 w 192505"/>
                <a:gd name="connsiteY0" fmla="*/ 0 h 1792705"/>
                <a:gd name="connsiteX1" fmla="*/ 84221 w 192505"/>
                <a:gd name="connsiteY1" fmla="*/ 336884 h 1792705"/>
                <a:gd name="connsiteX2" fmla="*/ 192505 w 192505"/>
                <a:gd name="connsiteY2" fmla="*/ 649705 h 1792705"/>
                <a:gd name="connsiteX3" fmla="*/ 192505 w 192505"/>
                <a:gd name="connsiteY3" fmla="*/ 902368 h 1792705"/>
                <a:gd name="connsiteX4" fmla="*/ 156411 w 192505"/>
                <a:gd name="connsiteY4" fmla="*/ 1179095 h 1792705"/>
                <a:gd name="connsiteX5" fmla="*/ 132348 w 192505"/>
                <a:gd name="connsiteY5" fmla="*/ 1467852 h 1792705"/>
                <a:gd name="connsiteX6" fmla="*/ 156411 w 192505"/>
                <a:gd name="connsiteY6" fmla="*/ 1792705 h 1792705"/>
                <a:gd name="connsiteX7" fmla="*/ 156411 w 192505"/>
                <a:gd name="connsiteY7" fmla="*/ 1792705 h 179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505" h="1792705">
                  <a:moveTo>
                    <a:pt x="0" y="0"/>
                  </a:moveTo>
                  <a:lnTo>
                    <a:pt x="84221" y="336884"/>
                  </a:lnTo>
                  <a:lnTo>
                    <a:pt x="192505" y="649705"/>
                  </a:lnTo>
                  <a:lnTo>
                    <a:pt x="192505" y="902368"/>
                  </a:lnTo>
                  <a:lnTo>
                    <a:pt x="156411" y="1179095"/>
                  </a:lnTo>
                  <a:lnTo>
                    <a:pt x="132348" y="1467852"/>
                  </a:lnTo>
                  <a:lnTo>
                    <a:pt x="156411" y="1792705"/>
                  </a:lnTo>
                  <a:lnTo>
                    <a:pt x="156411" y="1792705"/>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p:cNvGrpSpPr/>
          <p:nvPr/>
        </p:nvGrpSpPr>
        <p:grpSpPr>
          <a:xfrm>
            <a:off x="2302793" y="4373081"/>
            <a:ext cx="579207" cy="1398671"/>
            <a:chOff x="95508" y="3608606"/>
            <a:chExt cx="772276" cy="1864894"/>
          </a:xfrm>
        </p:grpSpPr>
        <p:sp>
          <p:nvSpPr>
            <p:cNvPr id="84" name="Freeform 83"/>
            <p:cNvSpPr/>
            <p:nvPr/>
          </p:nvSpPr>
          <p:spPr>
            <a:xfrm>
              <a:off x="481321" y="3611110"/>
              <a:ext cx="386463" cy="1859193"/>
            </a:xfrm>
            <a:custGeom>
              <a:avLst/>
              <a:gdLst>
                <a:gd name="connsiteX0" fmla="*/ 0 w 421105"/>
                <a:gd name="connsiteY0" fmla="*/ 0 h 1888958"/>
                <a:gd name="connsiteX1" fmla="*/ 192505 w 421105"/>
                <a:gd name="connsiteY1" fmla="*/ 144379 h 1888958"/>
                <a:gd name="connsiteX2" fmla="*/ 324853 w 421105"/>
                <a:gd name="connsiteY2" fmla="*/ 336884 h 1888958"/>
                <a:gd name="connsiteX3" fmla="*/ 397042 w 421105"/>
                <a:gd name="connsiteY3" fmla="*/ 601579 h 1888958"/>
                <a:gd name="connsiteX4" fmla="*/ 409074 w 421105"/>
                <a:gd name="connsiteY4" fmla="*/ 842210 h 1888958"/>
                <a:gd name="connsiteX5" fmla="*/ 409074 w 421105"/>
                <a:gd name="connsiteY5" fmla="*/ 1130968 h 1888958"/>
                <a:gd name="connsiteX6" fmla="*/ 397042 w 421105"/>
                <a:gd name="connsiteY6" fmla="*/ 1395663 h 1888958"/>
                <a:gd name="connsiteX7" fmla="*/ 372979 w 421105"/>
                <a:gd name="connsiteY7" fmla="*/ 1624263 h 1888958"/>
                <a:gd name="connsiteX8" fmla="*/ 372979 w 421105"/>
                <a:gd name="connsiteY8" fmla="*/ 1804737 h 1888958"/>
                <a:gd name="connsiteX9" fmla="*/ 421105 w 421105"/>
                <a:gd name="connsiteY9" fmla="*/ 1888958 h 188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105" h="1888958">
                  <a:moveTo>
                    <a:pt x="0" y="0"/>
                  </a:moveTo>
                  <a:lnTo>
                    <a:pt x="192505" y="144379"/>
                  </a:lnTo>
                  <a:lnTo>
                    <a:pt x="324853" y="336884"/>
                  </a:lnTo>
                  <a:lnTo>
                    <a:pt x="397042" y="601579"/>
                  </a:lnTo>
                  <a:lnTo>
                    <a:pt x="409074" y="842210"/>
                  </a:lnTo>
                  <a:lnTo>
                    <a:pt x="409074" y="1130968"/>
                  </a:lnTo>
                  <a:lnTo>
                    <a:pt x="397042" y="1395663"/>
                  </a:lnTo>
                  <a:lnTo>
                    <a:pt x="372979" y="1624263"/>
                  </a:lnTo>
                  <a:lnTo>
                    <a:pt x="372979" y="1804737"/>
                  </a:lnTo>
                  <a:lnTo>
                    <a:pt x="421105" y="1888958"/>
                  </a:lnTo>
                </a:path>
              </a:pathLst>
            </a:custGeom>
            <a:ln>
              <a:solidFill>
                <a:schemeClr val="bg1">
                  <a:lumMod val="9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5" name="Freeform 84"/>
            <p:cNvSpPr/>
            <p:nvPr/>
          </p:nvSpPr>
          <p:spPr>
            <a:xfrm>
              <a:off x="95508" y="3608606"/>
              <a:ext cx="409074" cy="1864894"/>
            </a:xfrm>
            <a:custGeom>
              <a:avLst/>
              <a:gdLst>
                <a:gd name="connsiteX0" fmla="*/ 348916 w 348916"/>
                <a:gd name="connsiteY0" fmla="*/ 0 h 1852863"/>
                <a:gd name="connsiteX1" fmla="*/ 144379 w 348916"/>
                <a:gd name="connsiteY1" fmla="*/ 60157 h 1852863"/>
                <a:gd name="connsiteX2" fmla="*/ 96253 w 348916"/>
                <a:gd name="connsiteY2" fmla="*/ 288757 h 1852863"/>
                <a:gd name="connsiteX3" fmla="*/ 84221 w 348916"/>
                <a:gd name="connsiteY3" fmla="*/ 661736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84221 w 348916"/>
                <a:gd name="connsiteY3" fmla="*/ 661736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12031 w 348916"/>
                <a:gd name="connsiteY3" fmla="*/ 782051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12031 w 348916"/>
                <a:gd name="connsiteY3" fmla="*/ 782051 h 1852863"/>
                <a:gd name="connsiteX4" fmla="*/ 24063 w 348916"/>
                <a:gd name="connsiteY4" fmla="*/ 1347536 h 1852863"/>
                <a:gd name="connsiteX5" fmla="*/ 60158 w 348916"/>
                <a:gd name="connsiteY5" fmla="*/ 1491915 h 1852863"/>
                <a:gd name="connsiteX6" fmla="*/ 12031 w 348916"/>
                <a:gd name="connsiteY6" fmla="*/ 1732547 h 1852863"/>
                <a:gd name="connsiteX7" fmla="*/ 0 w 348916"/>
                <a:gd name="connsiteY7" fmla="*/ 1852863 h 1852863"/>
                <a:gd name="connsiteX0" fmla="*/ 360948 w 360948"/>
                <a:gd name="connsiteY0" fmla="*/ 0 h 1852863"/>
                <a:gd name="connsiteX1" fmla="*/ 156411 w 360948"/>
                <a:gd name="connsiteY1" fmla="*/ 60157 h 1852863"/>
                <a:gd name="connsiteX2" fmla="*/ 36096 w 360948"/>
                <a:gd name="connsiteY2" fmla="*/ 312820 h 1852863"/>
                <a:gd name="connsiteX3" fmla="*/ 24063 w 360948"/>
                <a:gd name="connsiteY3" fmla="*/ 782051 h 1852863"/>
                <a:gd name="connsiteX4" fmla="*/ 36095 w 360948"/>
                <a:gd name="connsiteY4" fmla="*/ 1347536 h 1852863"/>
                <a:gd name="connsiteX5" fmla="*/ 0 w 360948"/>
                <a:gd name="connsiteY5" fmla="*/ 1624263 h 1852863"/>
                <a:gd name="connsiteX6" fmla="*/ 24063 w 360948"/>
                <a:gd name="connsiteY6" fmla="*/ 1732547 h 1852863"/>
                <a:gd name="connsiteX7" fmla="*/ 12032 w 360948"/>
                <a:gd name="connsiteY7" fmla="*/ 1852863 h 1852863"/>
                <a:gd name="connsiteX0" fmla="*/ 409074 w 409074"/>
                <a:gd name="connsiteY0" fmla="*/ 0 h 1864894"/>
                <a:gd name="connsiteX1" fmla="*/ 204537 w 409074"/>
                <a:gd name="connsiteY1" fmla="*/ 60157 h 1864894"/>
                <a:gd name="connsiteX2" fmla="*/ 84222 w 409074"/>
                <a:gd name="connsiteY2" fmla="*/ 312820 h 1864894"/>
                <a:gd name="connsiteX3" fmla="*/ 72189 w 409074"/>
                <a:gd name="connsiteY3" fmla="*/ 782051 h 1864894"/>
                <a:gd name="connsiteX4" fmla="*/ 84221 w 409074"/>
                <a:gd name="connsiteY4" fmla="*/ 1347536 h 1864894"/>
                <a:gd name="connsiteX5" fmla="*/ 48126 w 409074"/>
                <a:gd name="connsiteY5" fmla="*/ 1624263 h 1864894"/>
                <a:gd name="connsiteX6" fmla="*/ 72189 w 409074"/>
                <a:gd name="connsiteY6" fmla="*/ 1732547 h 1864894"/>
                <a:gd name="connsiteX7" fmla="*/ 0 w 409074"/>
                <a:gd name="connsiteY7" fmla="*/ 1864894 h 186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074" h="1864894">
                  <a:moveTo>
                    <a:pt x="409074" y="0"/>
                  </a:moveTo>
                  <a:lnTo>
                    <a:pt x="204537" y="60157"/>
                  </a:lnTo>
                  <a:lnTo>
                    <a:pt x="84222" y="312820"/>
                  </a:lnTo>
                  <a:lnTo>
                    <a:pt x="72189" y="782051"/>
                  </a:lnTo>
                  <a:lnTo>
                    <a:pt x="84221" y="1347536"/>
                  </a:lnTo>
                  <a:lnTo>
                    <a:pt x="48126" y="1624263"/>
                  </a:lnTo>
                  <a:lnTo>
                    <a:pt x="72189" y="1732547"/>
                  </a:lnTo>
                  <a:lnTo>
                    <a:pt x="0" y="1864894"/>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a:off x="336884" y="3633537"/>
              <a:ext cx="132348" cy="1780674"/>
            </a:xfrm>
            <a:custGeom>
              <a:avLst/>
              <a:gdLst>
                <a:gd name="connsiteX0" fmla="*/ 132348 w 132348"/>
                <a:gd name="connsiteY0" fmla="*/ 0 h 1780674"/>
                <a:gd name="connsiteX1" fmla="*/ 36095 w 132348"/>
                <a:gd name="connsiteY1" fmla="*/ 372979 h 1780674"/>
                <a:gd name="connsiteX2" fmla="*/ 0 w 132348"/>
                <a:gd name="connsiteY2" fmla="*/ 649705 h 1780674"/>
                <a:gd name="connsiteX3" fmla="*/ 12032 w 132348"/>
                <a:gd name="connsiteY3" fmla="*/ 914400 h 1780674"/>
                <a:gd name="connsiteX4" fmla="*/ 24063 w 132348"/>
                <a:gd name="connsiteY4" fmla="*/ 1143000 h 1780674"/>
                <a:gd name="connsiteX5" fmla="*/ 48127 w 132348"/>
                <a:gd name="connsiteY5" fmla="*/ 1395663 h 1780674"/>
                <a:gd name="connsiteX6" fmla="*/ 24063 w 132348"/>
                <a:gd name="connsiteY6" fmla="*/ 1588168 h 1780674"/>
                <a:gd name="connsiteX7" fmla="*/ 12032 w 132348"/>
                <a:gd name="connsiteY7" fmla="*/ 1780674 h 178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48" h="1780674">
                  <a:moveTo>
                    <a:pt x="132348" y="0"/>
                  </a:moveTo>
                  <a:lnTo>
                    <a:pt x="36095" y="372979"/>
                  </a:lnTo>
                  <a:lnTo>
                    <a:pt x="0" y="649705"/>
                  </a:lnTo>
                  <a:lnTo>
                    <a:pt x="12032" y="914400"/>
                  </a:lnTo>
                  <a:lnTo>
                    <a:pt x="24063" y="1143000"/>
                  </a:lnTo>
                  <a:lnTo>
                    <a:pt x="48127" y="1395663"/>
                  </a:lnTo>
                  <a:lnTo>
                    <a:pt x="24063" y="1588168"/>
                  </a:lnTo>
                  <a:lnTo>
                    <a:pt x="12032" y="1780674"/>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493701" y="3622088"/>
              <a:ext cx="192505" cy="1792705"/>
            </a:xfrm>
            <a:custGeom>
              <a:avLst/>
              <a:gdLst>
                <a:gd name="connsiteX0" fmla="*/ 0 w 192505"/>
                <a:gd name="connsiteY0" fmla="*/ 0 h 1792705"/>
                <a:gd name="connsiteX1" fmla="*/ 84221 w 192505"/>
                <a:gd name="connsiteY1" fmla="*/ 336884 h 1792705"/>
                <a:gd name="connsiteX2" fmla="*/ 192505 w 192505"/>
                <a:gd name="connsiteY2" fmla="*/ 649705 h 1792705"/>
                <a:gd name="connsiteX3" fmla="*/ 192505 w 192505"/>
                <a:gd name="connsiteY3" fmla="*/ 902368 h 1792705"/>
                <a:gd name="connsiteX4" fmla="*/ 156411 w 192505"/>
                <a:gd name="connsiteY4" fmla="*/ 1179095 h 1792705"/>
                <a:gd name="connsiteX5" fmla="*/ 132348 w 192505"/>
                <a:gd name="connsiteY5" fmla="*/ 1467852 h 1792705"/>
                <a:gd name="connsiteX6" fmla="*/ 156411 w 192505"/>
                <a:gd name="connsiteY6" fmla="*/ 1792705 h 1792705"/>
                <a:gd name="connsiteX7" fmla="*/ 156411 w 192505"/>
                <a:gd name="connsiteY7" fmla="*/ 1792705 h 179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505" h="1792705">
                  <a:moveTo>
                    <a:pt x="0" y="0"/>
                  </a:moveTo>
                  <a:lnTo>
                    <a:pt x="84221" y="336884"/>
                  </a:lnTo>
                  <a:lnTo>
                    <a:pt x="192505" y="649705"/>
                  </a:lnTo>
                  <a:lnTo>
                    <a:pt x="192505" y="902368"/>
                  </a:lnTo>
                  <a:lnTo>
                    <a:pt x="156411" y="1179095"/>
                  </a:lnTo>
                  <a:lnTo>
                    <a:pt x="132348" y="1467852"/>
                  </a:lnTo>
                  <a:lnTo>
                    <a:pt x="156411" y="1792705"/>
                  </a:lnTo>
                  <a:lnTo>
                    <a:pt x="156411" y="1792705"/>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Freeform 97"/>
          <p:cNvSpPr/>
          <p:nvPr/>
        </p:nvSpPr>
        <p:spPr>
          <a:xfrm>
            <a:off x="7278945" y="5893099"/>
            <a:ext cx="357097" cy="306542"/>
          </a:xfrm>
          <a:custGeom>
            <a:avLst/>
            <a:gdLst>
              <a:gd name="connsiteX0" fmla="*/ 0 w 339634"/>
              <a:gd name="connsiteY0" fmla="*/ 8709 h 296092"/>
              <a:gd name="connsiteX1" fmla="*/ 87086 w 339634"/>
              <a:gd name="connsiteY1" fmla="*/ 0 h 296092"/>
              <a:gd name="connsiteX2" fmla="*/ 217714 w 339634"/>
              <a:gd name="connsiteY2" fmla="*/ 17418 h 296092"/>
              <a:gd name="connsiteX3" fmla="*/ 278674 w 339634"/>
              <a:gd name="connsiteY3" fmla="*/ 78378 h 296092"/>
              <a:gd name="connsiteX4" fmla="*/ 330926 w 339634"/>
              <a:gd name="connsiteY4" fmla="*/ 165463 h 296092"/>
              <a:gd name="connsiteX5" fmla="*/ 339634 w 339634"/>
              <a:gd name="connsiteY5" fmla="*/ 252549 h 296092"/>
              <a:gd name="connsiteX6" fmla="*/ 330926 w 339634"/>
              <a:gd name="connsiteY6" fmla="*/ 278675 h 296092"/>
              <a:gd name="connsiteX7" fmla="*/ 261257 w 339634"/>
              <a:gd name="connsiteY7" fmla="*/ 296092 h 296092"/>
              <a:gd name="connsiteX8" fmla="*/ 226423 w 339634"/>
              <a:gd name="connsiteY8" fmla="*/ 287383 h 296092"/>
              <a:gd name="connsiteX9" fmla="*/ 191588 w 339634"/>
              <a:gd name="connsiteY9" fmla="*/ 278675 h 296092"/>
              <a:gd name="connsiteX10" fmla="*/ 165463 w 339634"/>
              <a:gd name="connsiteY10" fmla="*/ 156755 h 296092"/>
              <a:gd name="connsiteX11" fmla="*/ 121920 w 339634"/>
              <a:gd name="connsiteY11" fmla="*/ 104503 h 296092"/>
              <a:gd name="connsiteX12" fmla="*/ 78377 w 339634"/>
              <a:gd name="connsiteY12" fmla="*/ 69669 h 296092"/>
              <a:gd name="connsiteX13" fmla="*/ 0 w 339634"/>
              <a:gd name="connsiteY13" fmla="*/ 8709 h 29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9634" h="296092">
                <a:moveTo>
                  <a:pt x="0" y="8709"/>
                </a:moveTo>
                <a:lnTo>
                  <a:pt x="87086" y="0"/>
                </a:lnTo>
                <a:lnTo>
                  <a:pt x="217714" y="17418"/>
                </a:lnTo>
                <a:lnTo>
                  <a:pt x="278674" y="78378"/>
                </a:lnTo>
                <a:lnTo>
                  <a:pt x="330926" y="165463"/>
                </a:lnTo>
                <a:lnTo>
                  <a:pt x="339634" y="252549"/>
                </a:lnTo>
                <a:lnTo>
                  <a:pt x="330926" y="278675"/>
                </a:lnTo>
                <a:lnTo>
                  <a:pt x="261257" y="296092"/>
                </a:lnTo>
                <a:lnTo>
                  <a:pt x="226423" y="287383"/>
                </a:lnTo>
                <a:lnTo>
                  <a:pt x="191588" y="278675"/>
                </a:lnTo>
                <a:lnTo>
                  <a:pt x="165463" y="156755"/>
                </a:lnTo>
                <a:lnTo>
                  <a:pt x="121920" y="104503"/>
                </a:lnTo>
                <a:lnTo>
                  <a:pt x="78377" y="69669"/>
                </a:lnTo>
                <a:lnTo>
                  <a:pt x="0" y="8709"/>
                </a:lnTo>
                <a:close/>
              </a:path>
            </a:pathLst>
          </a:custGeom>
          <a:solidFill>
            <a:srgbClr val="00B0F0"/>
          </a:solidFill>
          <a:ln>
            <a:solidFill>
              <a:srgbClr val="00B0F0"/>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p:cNvGrpSpPr/>
          <p:nvPr/>
        </p:nvGrpSpPr>
        <p:grpSpPr>
          <a:xfrm>
            <a:off x="1505573" y="4357998"/>
            <a:ext cx="579207" cy="1398671"/>
            <a:chOff x="95508" y="3608606"/>
            <a:chExt cx="772276" cy="1864894"/>
          </a:xfrm>
        </p:grpSpPr>
        <p:sp>
          <p:nvSpPr>
            <p:cNvPr id="89" name="Freeform 88"/>
            <p:cNvSpPr/>
            <p:nvPr/>
          </p:nvSpPr>
          <p:spPr>
            <a:xfrm>
              <a:off x="481321" y="3611110"/>
              <a:ext cx="386463" cy="1859193"/>
            </a:xfrm>
            <a:custGeom>
              <a:avLst/>
              <a:gdLst>
                <a:gd name="connsiteX0" fmla="*/ 0 w 421105"/>
                <a:gd name="connsiteY0" fmla="*/ 0 h 1888958"/>
                <a:gd name="connsiteX1" fmla="*/ 192505 w 421105"/>
                <a:gd name="connsiteY1" fmla="*/ 144379 h 1888958"/>
                <a:gd name="connsiteX2" fmla="*/ 324853 w 421105"/>
                <a:gd name="connsiteY2" fmla="*/ 336884 h 1888958"/>
                <a:gd name="connsiteX3" fmla="*/ 397042 w 421105"/>
                <a:gd name="connsiteY3" fmla="*/ 601579 h 1888958"/>
                <a:gd name="connsiteX4" fmla="*/ 409074 w 421105"/>
                <a:gd name="connsiteY4" fmla="*/ 842210 h 1888958"/>
                <a:gd name="connsiteX5" fmla="*/ 409074 w 421105"/>
                <a:gd name="connsiteY5" fmla="*/ 1130968 h 1888958"/>
                <a:gd name="connsiteX6" fmla="*/ 397042 w 421105"/>
                <a:gd name="connsiteY6" fmla="*/ 1395663 h 1888958"/>
                <a:gd name="connsiteX7" fmla="*/ 372979 w 421105"/>
                <a:gd name="connsiteY7" fmla="*/ 1624263 h 1888958"/>
                <a:gd name="connsiteX8" fmla="*/ 372979 w 421105"/>
                <a:gd name="connsiteY8" fmla="*/ 1804737 h 1888958"/>
                <a:gd name="connsiteX9" fmla="*/ 421105 w 421105"/>
                <a:gd name="connsiteY9" fmla="*/ 1888958 h 188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105" h="1888958">
                  <a:moveTo>
                    <a:pt x="0" y="0"/>
                  </a:moveTo>
                  <a:lnTo>
                    <a:pt x="192505" y="144379"/>
                  </a:lnTo>
                  <a:lnTo>
                    <a:pt x="324853" y="336884"/>
                  </a:lnTo>
                  <a:lnTo>
                    <a:pt x="397042" y="601579"/>
                  </a:lnTo>
                  <a:lnTo>
                    <a:pt x="409074" y="842210"/>
                  </a:lnTo>
                  <a:lnTo>
                    <a:pt x="409074" y="1130968"/>
                  </a:lnTo>
                  <a:lnTo>
                    <a:pt x="397042" y="1395663"/>
                  </a:lnTo>
                  <a:lnTo>
                    <a:pt x="372979" y="1624263"/>
                  </a:lnTo>
                  <a:lnTo>
                    <a:pt x="372979" y="1804737"/>
                  </a:lnTo>
                  <a:lnTo>
                    <a:pt x="421105" y="1888958"/>
                  </a:lnTo>
                </a:path>
              </a:pathLst>
            </a:custGeom>
            <a:ln>
              <a:solidFill>
                <a:schemeClr val="bg1">
                  <a:lumMod val="9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0" name="Freeform 89"/>
            <p:cNvSpPr/>
            <p:nvPr/>
          </p:nvSpPr>
          <p:spPr>
            <a:xfrm>
              <a:off x="95508" y="3608606"/>
              <a:ext cx="409074" cy="1864894"/>
            </a:xfrm>
            <a:custGeom>
              <a:avLst/>
              <a:gdLst>
                <a:gd name="connsiteX0" fmla="*/ 348916 w 348916"/>
                <a:gd name="connsiteY0" fmla="*/ 0 h 1852863"/>
                <a:gd name="connsiteX1" fmla="*/ 144379 w 348916"/>
                <a:gd name="connsiteY1" fmla="*/ 60157 h 1852863"/>
                <a:gd name="connsiteX2" fmla="*/ 96253 w 348916"/>
                <a:gd name="connsiteY2" fmla="*/ 288757 h 1852863"/>
                <a:gd name="connsiteX3" fmla="*/ 84221 w 348916"/>
                <a:gd name="connsiteY3" fmla="*/ 661736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84221 w 348916"/>
                <a:gd name="connsiteY3" fmla="*/ 661736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12031 w 348916"/>
                <a:gd name="connsiteY3" fmla="*/ 782051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12031 w 348916"/>
                <a:gd name="connsiteY3" fmla="*/ 782051 h 1852863"/>
                <a:gd name="connsiteX4" fmla="*/ 24063 w 348916"/>
                <a:gd name="connsiteY4" fmla="*/ 1347536 h 1852863"/>
                <a:gd name="connsiteX5" fmla="*/ 60158 w 348916"/>
                <a:gd name="connsiteY5" fmla="*/ 1491915 h 1852863"/>
                <a:gd name="connsiteX6" fmla="*/ 12031 w 348916"/>
                <a:gd name="connsiteY6" fmla="*/ 1732547 h 1852863"/>
                <a:gd name="connsiteX7" fmla="*/ 0 w 348916"/>
                <a:gd name="connsiteY7" fmla="*/ 1852863 h 1852863"/>
                <a:gd name="connsiteX0" fmla="*/ 360948 w 360948"/>
                <a:gd name="connsiteY0" fmla="*/ 0 h 1852863"/>
                <a:gd name="connsiteX1" fmla="*/ 156411 w 360948"/>
                <a:gd name="connsiteY1" fmla="*/ 60157 h 1852863"/>
                <a:gd name="connsiteX2" fmla="*/ 36096 w 360948"/>
                <a:gd name="connsiteY2" fmla="*/ 312820 h 1852863"/>
                <a:gd name="connsiteX3" fmla="*/ 24063 w 360948"/>
                <a:gd name="connsiteY3" fmla="*/ 782051 h 1852863"/>
                <a:gd name="connsiteX4" fmla="*/ 36095 w 360948"/>
                <a:gd name="connsiteY4" fmla="*/ 1347536 h 1852863"/>
                <a:gd name="connsiteX5" fmla="*/ 0 w 360948"/>
                <a:gd name="connsiteY5" fmla="*/ 1624263 h 1852863"/>
                <a:gd name="connsiteX6" fmla="*/ 24063 w 360948"/>
                <a:gd name="connsiteY6" fmla="*/ 1732547 h 1852863"/>
                <a:gd name="connsiteX7" fmla="*/ 12032 w 360948"/>
                <a:gd name="connsiteY7" fmla="*/ 1852863 h 1852863"/>
                <a:gd name="connsiteX0" fmla="*/ 409074 w 409074"/>
                <a:gd name="connsiteY0" fmla="*/ 0 h 1864894"/>
                <a:gd name="connsiteX1" fmla="*/ 204537 w 409074"/>
                <a:gd name="connsiteY1" fmla="*/ 60157 h 1864894"/>
                <a:gd name="connsiteX2" fmla="*/ 84222 w 409074"/>
                <a:gd name="connsiteY2" fmla="*/ 312820 h 1864894"/>
                <a:gd name="connsiteX3" fmla="*/ 72189 w 409074"/>
                <a:gd name="connsiteY3" fmla="*/ 782051 h 1864894"/>
                <a:gd name="connsiteX4" fmla="*/ 84221 w 409074"/>
                <a:gd name="connsiteY4" fmla="*/ 1347536 h 1864894"/>
                <a:gd name="connsiteX5" fmla="*/ 48126 w 409074"/>
                <a:gd name="connsiteY5" fmla="*/ 1624263 h 1864894"/>
                <a:gd name="connsiteX6" fmla="*/ 72189 w 409074"/>
                <a:gd name="connsiteY6" fmla="*/ 1732547 h 1864894"/>
                <a:gd name="connsiteX7" fmla="*/ 0 w 409074"/>
                <a:gd name="connsiteY7" fmla="*/ 1864894 h 186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074" h="1864894">
                  <a:moveTo>
                    <a:pt x="409074" y="0"/>
                  </a:moveTo>
                  <a:lnTo>
                    <a:pt x="204537" y="60157"/>
                  </a:lnTo>
                  <a:lnTo>
                    <a:pt x="84222" y="312820"/>
                  </a:lnTo>
                  <a:lnTo>
                    <a:pt x="72189" y="782051"/>
                  </a:lnTo>
                  <a:lnTo>
                    <a:pt x="84221" y="1347536"/>
                  </a:lnTo>
                  <a:lnTo>
                    <a:pt x="48126" y="1624263"/>
                  </a:lnTo>
                  <a:lnTo>
                    <a:pt x="72189" y="1732547"/>
                  </a:lnTo>
                  <a:lnTo>
                    <a:pt x="0" y="1864894"/>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a:off x="336884" y="3633537"/>
              <a:ext cx="132348" cy="1780674"/>
            </a:xfrm>
            <a:custGeom>
              <a:avLst/>
              <a:gdLst>
                <a:gd name="connsiteX0" fmla="*/ 132348 w 132348"/>
                <a:gd name="connsiteY0" fmla="*/ 0 h 1780674"/>
                <a:gd name="connsiteX1" fmla="*/ 36095 w 132348"/>
                <a:gd name="connsiteY1" fmla="*/ 372979 h 1780674"/>
                <a:gd name="connsiteX2" fmla="*/ 0 w 132348"/>
                <a:gd name="connsiteY2" fmla="*/ 649705 h 1780674"/>
                <a:gd name="connsiteX3" fmla="*/ 12032 w 132348"/>
                <a:gd name="connsiteY3" fmla="*/ 914400 h 1780674"/>
                <a:gd name="connsiteX4" fmla="*/ 24063 w 132348"/>
                <a:gd name="connsiteY4" fmla="*/ 1143000 h 1780674"/>
                <a:gd name="connsiteX5" fmla="*/ 48127 w 132348"/>
                <a:gd name="connsiteY5" fmla="*/ 1395663 h 1780674"/>
                <a:gd name="connsiteX6" fmla="*/ 24063 w 132348"/>
                <a:gd name="connsiteY6" fmla="*/ 1588168 h 1780674"/>
                <a:gd name="connsiteX7" fmla="*/ 12032 w 132348"/>
                <a:gd name="connsiteY7" fmla="*/ 1780674 h 178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48" h="1780674">
                  <a:moveTo>
                    <a:pt x="132348" y="0"/>
                  </a:moveTo>
                  <a:lnTo>
                    <a:pt x="36095" y="372979"/>
                  </a:lnTo>
                  <a:lnTo>
                    <a:pt x="0" y="649705"/>
                  </a:lnTo>
                  <a:lnTo>
                    <a:pt x="12032" y="914400"/>
                  </a:lnTo>
                  <a:lnTo>
                    <a:pt x="24063" y="1143000"/>
                  </a:lnTo>
                  <a:lnTo>
                    <a:pt x="48127" y="1395663"/>
                  </a:lnTo>
                  <a:lnTo>
                    <a:pt x="24063" y="1588168"/>
                  </a:lnTo>
                  <a:lnTo>
                    <a:pt x="12032" y="1780674"/>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102"/>
            <p:cNvSpPr/>
            <p:nvPr/>
          </p:nvSpPr>
          <p:spPr>
            <a:xfrm>
              <a:off x="493701" y="3622088"/>
              <a:ext cx="192505" cy="1792705"/>
            </a:xfrm>
            <a:custGeom>
              <a:avLst/>
              <a:gdLst>
                <a:gd name="connsiteX0" fmla="*/ 0 w 192505"/>
                <a:gd name="connsiteY0" fmla="*/ 0 h 1792705"/>
                <a:gd name="connsiteX1" fmla="*/ 84221 w 192505"/>
                <a:gd name="connsiteY1" fmla="*/ 336884 h 1792705"/>
                <a:gd name="connsiteX2" fmla="*/ 192505 w 192505"/>
                <a:gd name="connsiteY2" fmla="*/ 649705 h 1792705"/>
                <a:gd name="connsiteX3" fmla="*/ 192505 w 192505"/>
                <a:gd name="connsiteY3" fmla="*/ 902368 h 1792705"/>
                <a:gd name="connsiteX4" fmla="*/ 156411 w 192505"/>
                <a:gd name="connsiteY4" fmla="*/ 1179095 h 1792705"/>
                <a:gd name="connsiteX5" fmla="*/ 132348 w 192505"/>
                <a:gd name="connsiteY5" fmla="*/ 1467852 h 1792705"/>
                <a:gd name="connsiteX6" fmla="*/ 156411 w 192505"/>
                <a:gd name="connsiteY6" fmla="*/ 1792705 h 1792705"/>
                <a:gd name="connsiteX7" fmla="*/ 156411 w 192505"/>
                <a:gd name="connsiteY7" fmla="*/ 1792705 h 179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505" h="1792705">
                  <a:moveTo>
                    <a:pt x="0" y="0"/>
                  </a:moveTo>
                  <a:lnTo>
                    <a:pt x="84221" y="336884"/>
                  </a:lnTo>
                  <a:lnTo>
                    <a:pt x="192505" y="649705"/>
                  </a:lnTo>
                  <a:lnTo>
                    <a:pt x="192505" y="902368"/>
                  </a:lnTo>
                  <a:lnTo>
                    <a:pt x="156411" y="1179095"/>
                  </a:lnTo>
                  <a:lnTo>
                    <a:pt x="132348" y="1467852"/>
                  </a:lnTo>
                  <a:lnTo>
                    <a:pt x="156411" y="1792705"/>
                  </a:lnTo>
                  <a:lnTo>
                    <a:pt x="156411" y="1792705"/>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Down Arrow 66"/>
          <p:cNvSpPr/>
          <p:nvPr/>
        </p:nvSpPr>
        <p:spPr>
          <a:xfrm>
            <a:off x="2516995" y="4505581"/>
            <a:ext cx="315679" cy="10832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 name="Group 103"/>
          <p:cNvGrpSpPr/>
          <p:nvPr/>
        </p:nvGrpSpPr>
        <p:grpSpPr>
          <a:xfrm>
            <a:off x="3120933" y="4379093"/>
            <a:ext cx="579207" cy="1398671"/>
            <a:chOff x="95508" y="3608606"/>
            <a:chExt cx="772276" cy="1864894"/>
          </a:xfrm>
        </p:grpSpPr>
        <p:sp>
          <p:nvSpPr>
            <p:cNvPr id="105" name="Freeform 104"/>
            <p:cNvSpPr/>
            <p:nvPr/>
          </p:nvSpPr>
          <p:spPr>
            <a:xfrm>
              <a:off x="481321" y="3611110"/>
              <a:ext cx="386463" cy="1859193"/>
            </a:xfrm>
            <a:custGeom>
              <a:avLst/>
              <a:gdLst>
                <a:gd name="connsiteX0" fmla="*/ 0 w 421105"/>
                <a:gd name="connsiteY0" fmla="*/ 0 h 1888958"/>
                <a:gd name="connsiteX1" fmla="*/ 192505 w 421105"/>
                <a:gd name="connsiteY1" fmla="*/ 144379 h 1888958"/>
                <a:gd name="connsiteX2" fmla="*/ 324853 w 421105"/>
                <a:gd name="connsiteY2" fmla="*/ 336884 h 1888958"/>
                <a:gd name="connsiteX3" fmla="*/ 397042 w 421105"/>
                <a:gd name="connsiteY3" fmla="*/ 601579 h 1888958"/>
                <a:gd name="connsiteX4" fmla="*/ 409074 w 421105"/>
                <a:gd name="connsiteY4" fmla="*/ 842210 h 1888958"/>
                <a:gd name="connsiteX5" fmla="*/ 409074 w 421105"/>
                <a:gd name="connsiteY5" fmla="*/ 1130968 h 1888958"/>
                <a:gd name="connsiteX6" fmla="*/ 397042 w 421105"/>
                <a:gd name="connsiteY6" fmla="*/ 1395663 h 1888958"/>
                <a:gd name="connsiteX7" fmla="*/ 372979 w 421105"/>
                <a:gd name="connsiteY7" fmla="*/ 1624263 h 1888958"/>
                <a:gd name="connsiteX8" fmla="*/ 372979 w 421105"/>
                <a:gd name="connsiteY8" fmla="*/ 1804737 h 1888958"/>
                <a:gd name="connsiteX9" fmla="*/ 421105 w 421105"/>
                <a:gd name="connsiteY9" fmla="*/ 1888958 h 188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105" h="1888958">
                  <a:moveTo>
                    <a:pt x="0" y="0"/>
                  </a:moveTo>
                  <a:lnTo>
                    <a:pt x="192505" y="144379"/>
                  </a:lnTo>
                  <a:lnTo>
                    <a:pt x="324853" y="336884"/>
                  </a:lnTo>
                  <a:lnTo>
                    <a:pt x="397042" y="601579"/>
                  </a:lnTo>
                  <a:lnTo>
                    <a:pt x="409074" y="842210"/>
                  </a:lnTo>
                  <a:lnTo>
                    <a:pt x="409074" y="1130968"/>
                  </a:lnTo>
                  <a:lnTo>
                    <a:pt x="397042" y="1395663"/>
                  </a:lnTo>
                  <a:lnTo>
                    <a:pt x="372979" y="1624263"/>
                  </a:lnTo>
                  <a:lnTo>
                    <a:pt x="372979" y="1804737"/>
                  </a:lnTo>
                  <a:lnTo>
                    <a:pt x="421105" y="1888958"/>
                  </a:lnTo>
                </a:path>
              </a:pathLst>
            </a:custGeom>
            <a:ln>
              <a:solidFill>
                <a:schemeClr val="bg1">
                  <a:lumMod val="9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6" name="Freeform 105"/>
            <p:cNvSpPr/>
            <p:nvPr/>
          </p:nvSpPr>
          <p:spPr>
            <a:xfrm>
              <a:off x="95508" y="3608606"/>
              <a:ext cx="409074" cy="1864894"/>
            </a:xfrm>
            <a:custGeom>
              <a:avLst/>
              <a:gdLst>
                <a:gd name="connsiteX0" fmla="*/ 348916 w 348916"/>
                <a:gd name="connsiteY0" fmla="*/ 0 h 1852863"/>
                <a:gd name="connsiteX1" fmla="*/ 144379 w 348916"/>
                <a:gd name="connsiteY1" fmla="*/ 60157 h 1852863"/>
                <a:gd name="connsiteX2" fmla="*/ 96253 w 348916"/>
                <a:gd name="connsiteY2" fmla="*/ 288757 h 1852863"/>
                <a:gd name="connsiteX3" fmla="*/ 84221 w 348916"/>
                <a:gd name="connsiteY3" fmla="*/ 661736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84221 w 348916"/>
                <a:gd name="connsiteY3" fmla="*/ 661736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12031 w 348916"/>
                <a:gd name="connsiteY3" fmla="*/ 782051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12031 w 348916"/>
                <a:gd name="connsiteY3" fmla="*/ 782051 h 1852863"/>
                <a:gd name="connsiteX4" fmla="*/ 24063 w 348916"/>
                <a:gd name="connsiteY4" fmla="*/ 1347536 h 1852863"/>
                <a:gd name="connsiteX5" fmla="*/ 60158 w 348916"/>
                <a:gd name="connsiteY5" fmla="*/ 1491915 h 1852863"/>
                <a:gd name="connsiteX6" fmla="*/ 12031 w 348916"/>
                <a:gd name="connsiteY6" fmla="*/ 1732547 h 1852863"/>
                <a:gd name="connsiteX7" fmla="*/ 0 w 348916"/>
                <a:gd name="connsiteY7" fmla="*/ 1852863 h 1852863"/>
                <a:gd name="connsiteX0" fmla="*/ 360948 w 360948"/>
                <a:gd name="connsiteY0" fmla="*/ 0 h 1852863"/>
                <a:gd name="connsiteX1" fmla="*/ 156411 w 360948"/>
                <a:gd name="connsiteY1" fmla="*/ 60157 h 1852863"/>
                <a:gd name="connsiteX2" fmla="*/ 36096 w 360948"/>
                <a:gd name="connsiteY2" fmla="*/ 312820 h 1852863"/>
                <a:gd name="connsiteX3" fmla="*/ 24063 w 360948"/>
                <a:gd name="connsiteY3" fmla="*/ 782051 h 1852863"/>
                <a:gd name="connsiteX4" fmla="*/ 36095 w 360948"/>
                <a:gd name="connsiteY4" fmla="*/ 1347536 h 1852863"/>
                <a:gd name="connsiteX5" fmla="*/ 0 w 360948"/>
                <a:gd name="connsiteY5" fmla="*/ 1624263 h 1852863"/>
                <a:gd name="connsiteX6" fmla="*/ 24063 w 360948"/>
                <a:gd name="connsiteY6" fmla="*/ 1732547 h 1852863"/>
                <a:gd name="connsiteX7" fmla="*/ 12032 w 360948"/>
                <a:gd name="connsiteY7" fmla="*/ 1852863 h 1852863"/>
                <a:gd name="connsiteX0" fmla="*/ 409074 w 409074"/>
                <a:gd name="connsiteY0" fmla="*/ 0 h 1864894"/>
                <a:gd name="connsiteX1" fmla="*/ 204537 w 409074"/>
                <a:gd name="connsiteY1" fmla="*/ 60157 h 1864894"/>
                <a:gd name="connsiteX2" fmla="*/ 84222 w 409074"/>
                <a:gd name="connsiteY2" fmla="*/ 312820 h 1864894"/>
                <a:gd name="connsiteX3" fmla="*/ 72189 w 409074"/>
                <a:gd name="connsiteY3" fmla="*/ 782051 h 1864894"/>
                <a:gd name="connsiteX4" fmla="*/ 84221 w 409074"/>
                <a:gd name="connsiteY4" fmla="*/ 1347536 h 1864894"/>
                <a:gd name="connsiteX5" fmla="*/ 48126 w 409074"/>
                <a:gd name="connsiteY5" fmla="*/ 1624263 h 1864894"/>
                <a:gd name="connsiteX6" fmla="*/ 72189 w 409074"/>
                <a:gd name="connsiteY6" fmla="*/ 1732547 h 1864894"/>
                <a:gd name="connsiteX7" fmla="*/ 0 w 409074"/>
                <a:gd name="connsiteY7" fmla="*/ 1864894 h 186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074" h="1864894">
                  <a:moveTo>
                    <a:pt x="409074" y="0"/>
                  </a:moveTo>
                  <a:lnTo>
                    <a:pt x="204537" y="60157"/>
                  </a:lnTo>
                  <a:lnTo>
                    <a:pt x="84222" y="312820"/>
                  </a:lnTo>
                  <a:lnTo>
                    <a:pt x="72189" y="782051"/>
                  </a:lnTo>
                  <a:lnTo>
                    <a:pt x="84221" y="1347536"/>
                  </a:lnTo>
                  <a:lnTo>
                    <a:pt x="48126" y="1624263"/>
                  </a:lnTo>
                  <a:lnTo>
                    <a:pt x="72189" y="1732547"/>
                  </a:lnTo>
                  <a:lnTo>
                    <a:pt x="0" y="1864894"/>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106"/>
            <p:cNvSpPr/>
            <p:nvPr/>
          </p:nvSpPr>
          <p:spPr>
            <a:xfrm>
              <a:off x="336884" y="3633537"/>
              <a:ext cx="132348" cy="1780674"/>
            </a:xfrm>
            <a:custGeom>
              <a:avLst/>
              <a:gdLst>
                <a:gd name="connsiteX0" fmla="*/ 132348 w 132348"/>
                <a:gd name="connsiteY0" fmla="*/ 0 h 1780674"/>
                <a:gd name="connsiteX1" fmla="*/ 36095 w 132348"/>
                <a:gd name="connsiteY1" fmla="*/ 372979 h 1780674"/>
                <a:gd name="connsiteX2" fmla="*/ 0 w 132348"/>
                <a:gd name="connsiteY2" fmla="*/ 649705 h 1780674"/>
                <a:gd name="connsiteX3" fmla="*/ 12032 w 132348"/>
                <a:gd name="connsiteY3" fmla="*/ 914400 h 1780674"/>
                <a:gd name="connsiteX4" fmla="*/ 24063 w 132348"/>
                <a:gd name="connsiteY4" fmla="*/ 1143000 h 1780674"/>
                <a:gd name="connsiteX5" fmla="*/ 48127 w 132348"/>
                <a:gd name="connsiteY5" fmla="*/ 1395663 h 1780674"/>
                <a:gd name="connsiteX6" fmla="*/ 24063 w 132348"/>
                <a:gd name="connsiteY6" fmla="*/ 1588168 h 1780674"/>
                <a:gd name="connsiteX7" fmla="*/ 12032 w 132348"/>
                <a:gd name="connsiteY7" fmla="*/ 1780674 h 178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48" h="1780674">
                  <a:moveTo>
                    <a:pt x="132348" y="0"/>
                  </a:moveTo>
                  <a:lnTo>
                    <a:pt x="36095" y="372979"/>
                  </a:lnTo>
                  <a:lnTo>
                    <a:pt x="0" y="649705"/>
                  </a:lnTo>
                  <a:lnTo>
                    <a:pt x="12032" y="914400"/>
                  </a:lnTo>
                  <a:lnTo>
                    <a:pt x="24063" y="1143000"/>
                  </a:lnTo>
                  <a:lnTo>
                    <a:pt x="48127" y="1395663"/>
                  </a:lnTo>
                  <a:lnTo>
                    <a:pt x="24063" y="1588168"/>
                  </a:lnTo>
                  <a:lnTo>
                    <a:pt x="12032" y="1780674"/>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107"/>
            <p:cNvSpPr/>
            <p:nvPr/>
          </p:nvSpPr>
          <p:spPr>
            <a:xfrm>
              <a:off x="493701" y="3622088"/>
              <a:ext cx="192505" cy="1792705"/>
            </a:xfrm>
            <a:custGeom>
              <a:avLst/>
              <a:gdLst>
                <a:gd name="connsiteX0" fmla="*/ 0 w 192505"/>
                <a:gd name="connsiteY0" fmla="*/ 0 h 1792705"/>
                <a:gd name="connsiteX1" fmla="*/ 84221 w 192505"/>
                <a:gd name="connsiteY1" fmla="*/ 336884 h 1792705"/>
                <a:gd name="connsiteX2" fmla="*/ 192505 w 192505"/>
                <a:gd name="connsiteY2" fmla="*/ 649705 h 1792705"/>
                <a:gd name="connsiteX3" fmla="*/ 192505 w 192505"/>
                <a:gd name="connsiteY3" fmla="*/ 902368 h 1792705"/>
                <a:gd name="connsiteX4" fmla="*/ 156411 w 192505"/>
                <a:gd name="connsiteY4" fmla="*/ 1179095 h 1792705"/>
                <a:gd name="connsiteX5" fmla="*/ 132348 w 192505"/>
                <a:gd name="connsiteY5" fmla="*/ 1467852 h 1792705"/>
                <a:gd name="connsiteX6" fmla="*/ 156411 w 192505"/>
                <a:gd name="connsiteY6" fmla="*/ 1792705 h 1792705"/>
                <a:gd name="connsiteX7" fmla="*/ 156411 w 192505"/>
                <a:gd name="connsiteY7" fmla="*/ 1792705 h 179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505" h="1792705">
                  <a:moveTo>
                    <a:pt x="0" y="0"/>
                  </a:moveTo>
                  <a:lnTo>
                    <a:pt x="84221" y="336884"/>
                  </a:lnTo>
                  <a:lnTo>
                    <a:pt x="192505" y="649705"/>
                  </a:lnTo>
                  <a:lnTo>
                    <a:pt x="192505" y="902368"/>
                  </a:lnTo>
                  <a:lnTo>
                    <a:pt x="156411" y="1179095"/>
                  </a:lnTo>
                  <a:lnTo>
                    <a:pt x="132348" y="1467852"/>
                  </a:lnTo>
                  <a:lnTo>
                    <a:pt x="156411" y="1792705"/>
                  </a:lnTo>
                  <a:lnTo>
                    <a:pt x="156411" y="1792705"/>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08"/>
          <p:cNvGrpSpPr/>
          <p:nvPr/>
        </p:nvGrpSpPr>
        <p:grpSpPr>
          <a:xfrm>
            <a:off x="3869898" y="4388117"/>
            <a:ext cx="579207" cy="1398671"/>
            <a:chOff x="95508" y="3608606"/>
            <a:chExt cx="772276" cy="1864894"/>
          </a:xfrm>
        </p:grpSpPr>
        <p:sp>
          <p:nvSpPr>
            <p:cNvPr id="110" name="Freeform 109"/>
            <p:cNvSpPr/>
            <p:nvPr/>
          </p:nvSpPr>
          <p:spPr>
            <a:xfrm>
              <a:off x="481321" y="3611110"/>
              <a:ext cx="386463" cy="1859193"/>
            </a:xfrm>
            <a:custGeom>
              <a:avLst/>
              <a:gdLst>
                <a:gd name="connsiteX0" fmla="*/ 0 w 421105"/>
                <a:gd name="connsiteY0" fmla="*/ 0 h 1888958"/>
                <a:gd name="connsiteX1" fmla="*/ 192505 w 421105"/>
                <a:gd name="connsiteY1" fmla="*/ 144379 h 1888958"/>
                <a:gd name="connsiteX2" fmla="*/ 324853 w 421105"/>
                <a:gd name="connsiteY2" fmla="*/ 336884 h 1888958"/>
                <a:gd name="connsiteX3" fmla="*/ 397042 w 421105"/>
                <a:gd name="connsiteY3" fmla="*/ 601579 h 1888958"/>
                <a:gd name="connsiteX4" fmla="*/ 409074 w 421105"/>
                <a:gd name="connsiteY4" fmla="*/ 842210 h 1888958"/>
                <a:gd name="connsiteX5" fmla="*/ 409074 w 421105"/>
                <a:gd name="connsiteY5" fmla="*/ 1130968 h 1888958"/>
                <a:gd name="connsiteX6" fmla="*/ 397042 w 421105"/>
                <a:gd name="connsiteY6" fmla="*/ 1395663 h 1888958"/>
                <a:gd name="connsiteX7" fmla="*/ 372979 w 421105"/>
                <a:gd name="connsiteY7" fmla="*/ 1624263 h 1888958"/>
                <a:gd name="connsiteX8" fmla="*/ 372979 w 421105"/>
                <a:gd name="connsiteY8" fmla="*/ 1804737 h 1888958"/>
                <a:gd name="connsiteX9" fmla="*/ 421105 w 421105"/>
                <a:gd name="connsiteY9" fmla="*/ 1888958 h 188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105" h="1888958">
                  <a:moveTo>
                    <a:pt x="0" y="0"/>
                  </a:moveTo>
                  <a:lnTo>
                    <a:pt x="192505" y="144379"/>
                  </a:lnTo>
                  <a:lnTo>
                    <a:pt x="324853" y="336884"/>
                  </a:lnTo>
                  <a:lnTo>
                    <a:pt x="397042" y="601579"/>
                  </a:lnTo>
                  <a:lnTo>
                    <a:pt x="409074" y="842210"/>
                  </a:lnTo>
                  <a:lnTo>
                    <a:pt x="409074" y="1130968"/>
                  </a:lnTo>
                  <a:lnTo>
                    <a:pt x="397042" y="1395663"/>
                  </a:lnTo>
                  <a:lnTo>
                    <a:pt x="372979" y="1624263"/>
                  </a:lnTo>
                  <a:lnTo>
                    <a:pt x="372979" y="1804737"/>
                  </a:lnTo>
                  <a:lnTo>
                    <a:pt x="421105" y="1888958"/>
                  </a:lnTo>
                </a:path>
              </a:pathLst>
            </a:custGeom>
            <a:ln>
              <a:solidFill>
                <a:schemeClr val="bg1">
                  <a:lumMod val="9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1" name="Freeform 110"/>
            <p:cNvSpPr/>
            <p:nvPr/>
          </p:nvSpPr>
          <p:spPr>
            <a:xfrm>
              <a:off x="95508" y="3608606"/>
              <a:ext cx="409074" cy="1864894"/>
            </a:xfrm>
            <a:custGeom>
              <a:avLst/>
              <a:gdLst>
                <a:gd name="connsiteX0" fmla="*/ 348916 w 348916"/>
                <a:gd name="connsiteY0" fmla="*/ 0 h 1852863"/>
                <a:gd name="connsiteX1" fmla="*/ 144379 w 348916"/>
                <a:gd name="connsiteY1" fmla="*/ 60157 h 1852863"/>
                <a:gd name="connsiteX2" fmla="*/ 96253 w 348916"/>
                <a:gd name="connsiteY2" fmla="*/ 288757 h 1852863"/>
                <a:gd name="connsiteX3" fmla="*/ 84221 w 348916"/>
                <a:gd name="connsiteY3" fmla="*/ 661736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84221 w 348916"/>
                <a:gd name="connsiteY3" fmla="*/ 661736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12031 w 348916"/>
                <a:gd name="connsiteY3" fmla="*/ 782051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12031 w 348916"/>
                <a:gd name="connsiteY3" fmla="*/ 782051 h 1852863"/>
                <a:gd name="connsiteX4" fmla="*/ 24063 w 348916"/>
                <a:gd name="connsiteY4" fmla="*/ 1347536 h 1852863"/>
                <a:gd name="connsiteX5" fmla="*/ 60158 w 348916"/>
                <a:gd name="connsiteY5" fmla="*/ 1491915 h 1852863"/>
                <a:gd name="connsiteX6" fmla="*/ 12031 w 348916"/>
                <a:gd name="connsiteY6" fmla="*/ 1732547 h 1852863"/>
                <a:gd name="connsiteX7" fmla="*/ 0 w 348916"/>
                <a:gd name="connsiteY7" fmla="*/ 1852863 h 1852863"/>
                <a:gd name="connsiteX0" fmla="*/ 360948 w 360948"/>
                <a:gd name="connsiteY0" fmla="*/ 0 h 1852863"/>
                <a:gd name="connsiteX1" fmla="*/ 156411 w 360948"/>
                <a:gd name="connsiteY1" fmla="*/ 60157 h 1852863"/>
                <a:gd name="connsiteX2" fmla="*/ 36096 w 360948"/>
                <a:gd name="connsiteY2" fmla="*/ 312820 h 1852863"/>
                <a:gd name="connsiteX3" fmla="*/ 24063 w 360948"/>
                <a:gd name="connsiteY3" fmla="*/ 782051 h 1852863"/>
                <a:gd name="connsiteX4" fmla="*/ 36095 w 360948"/>
                <a:gd name="connsiteY4" fmla="*/ 1347536 h 1852863"/>
                <a:gd name="connsiteX5" fmla="*/ 0 w 360948"/>
                <a:gd name="connsiteY5" fmla="*/ 1624263 h 1852863"/>
                <a:gd name="connsiteX6" fmla="*/ 24063 w 360948"/>
                <a:gd name="connsiteY6" fmla="*/ 1732547 h 1852863"/>
                <a:gd name="connsiteX7" fmla="*/ 12032 w 360948"/>
                <a:gd name="connsiteY7" fmla="*/ 1852863 h 1852863"/>
                <a:gd name="connsiteX0" fmla="*/ 409074 w 409074"/>
                <a:gd name="connsiteY0" fmla="*/ 0 h 1864894"/>
                <a:gd name="connsiteX1" fmla="*/ 204537 w 409074"/>
                <a:gd name="connsiteY1" fmla="*/ 60157 h 1864894"/>
                <a:gd name="connsiteX2" fmla="*/ 84222 w 409074"/>
                <a:gd name="connsiteY2" fmla="*/ 312820 h 1864894"/>
                <a:gd name="connsiteX3" fmla="*/ 72189 w 409074"/>
                <a:gd name="connsiteY3" fmla="*/ 782051 h 1864894"/>
                <a:gd name="connsiteX4" fmla="*/ 84221 w 409074"/>
                <a:gd name="connsiteY4" fmla="*/ 1347536 h 1864894"/>
                <a:gd name="connsiteX5" fmla="*/ 48126 w 409074"/>
                <a:gd name="connsiteY5" fmla="*/ 1624263 h 1864894"/>
                <a:gd name="connsiteX6" fmla="*/ 72189 w 409074"/>
                <a:gd name="connsiteY6" fmla="*/ 1732547 h 1864894"/>
                <a:gd name="connsiteX7" fmla="*/ 0 w 409074"/>
                <a:gd name="connsiteY7" fmla="*/ 1864894 h 186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074" h="1864894">
                  <a:moveTo>
                    <a:pt x="409074" y="0"/>
                  </a:moveTo>
                  <a:lnTo>
                    <a:pt x="204537" y="60157"/>
                  </a:lnTo>
                  <a:lnTo>
                    <a:pt x="84222" y="312820"/>
                  </a:lnTo>
                  <a:lnTo>
                    <a:pt x="72189" y="782051"/>
                  </a:lnTo>
                  <a:lnTo>
                    <a:pt x="84221" y="1347536"/>
                  </a:lnTo>
                  <a:lnTo>
                    <a:pt x="48126" y="1624263"/>
                  </a:lnTo>
                  <a:lnTo>
                    <a:pt x="72189" y="1732547"/>
                  </a:lnTo>
                  <a:lnTo>
                    <a:pt x="0" y="1864894"/>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reeform 111"/>
            <p:cNvSpPr/>
            <p:nvPr/>
          </p:nvSpPr>
          <p:spPr>
            <a:xfrm>
              <a:off x="336884" y="3633537"/>
              <a:ext cx="132348" cy="1780674"/>
            </a:xfrm>
            <a:custGeom>
              <a:avLst/>
              <a:gdLst>
                <a:gd name="connsiteX0" fmla="*/ 132348 w 132348"/>
                <a:gd name="connsiteY0" fmla="*/ 0 h 1780674"/>
                <a:gd name="connsiteX1" fmla="*/ 36095 w 132348"/>
                <a:gd name="connsiteY1" fmla="*/ 372979 h 1780674"/>
                <a:gd name="connsiteX2" fmla="*/ 0 w 132348"/>
                <a:gd name="connsiteY2" fmla="*/ 649705 h 1780674"/>
                <a:gd name="connsiteX3" fmla="*/ 12032 w 132348"/>
                <a:gd name="connsiteY3" fmla="*/ 914400 h 1780674"/>
                <a:gd name="connsiteX4" fmla="*/ 24063 w 132348"/>
                <a:gd name="connsiteY4" fmla="*/ 1143000 h 1780674"/>
                <a:gd name="connsiteX5" fmla="*/ 48127 w 132348"/>
                <a:gd name="connsiteY5" fmla="*/ 1395663 h 1780674"/>
                <a:gd name="connsiteX6" fmla="*/ 24063 w 132348"/>
                <a:gd name="connsiteY6" fmla="*/ 1588168 h 1780674"/>
                <a:gd name="connsiteX7" fmla="*/ 12032 w 132348"/>
                <a:gd name="connsiteY7" fmla="*/ 1780674 h 178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48" h="1780674">
                  <a:moveTo>
                    <a:pt x="132348" y="0"/>
                  </a:moveTo>
                  <a:lnTo>
                    <a:pt x="36095" y="372979"/>
                  </a:lnTo>
                  <a:lnTo>
                    <a:pt x="0" y="649705"/>
                  </a:lnTo>
                  <a:lnTo>
                    <a:pt x="12032" y="914400"/>
                  </a:lnTo>
                  <a:lnTo>
                    <a:pt x="24063" y="1143000"/>
                  </a:lnTo>
                  <a:lnTo>
                    <a:pt x="48127" y="1395663"/>
                  </a:lnTo>
                  <a:lnTo>
                    <a:pt x="24063" y="1588168"/>
                  </a:lnTo>
                  <a:lnTo>
                    <a:pt x="12032" y="1780674"/>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112"/>
            <p:cNvSpPr/>
            <p:nvPr/>
          </p:nvSpPr>
          <p:spPr>
            <a:xfrm>
              <a:off x="493701" y="3622088"/>
              <a:ext cx="192505" cy="1792705"/>
            </a:xfrm>
            <a:custGeom>
              <a:avLst/>
              <a:gdLst>
                <a:gd name="connsiteX0" fmla="*/ 0 w 192505"/>
                <a:gd name="connsiteY0" fmla="*/ 0 h 1792705"/>
                <a:gd name="connsiteX1" fmla="*/ 84221 w 192505"/>
                <a:gd name="connsiteY1" fmla="*/ 336884 h 1792705"/>
                <a:gd name="connsiteX2" fmla="*/ 192505 w 192505"/>
                <a:gd name="connsiteY2" fmla="*/ 649705 h 1792705"/>
                <a:gd name="connsiteX3" fmla="*/ 192505 w 192505"/>
                <a:gd name="connsiteY3" fmla="*/ 902368 h 1792705"/>
                <a:gd name="connsiteX4" fmla="*/ 156411 w 192505"/>
                <a:gd name="connsiteY4" fmla="*/ 1179095 h 1792705"/>
                <a:gd name="connsiteX5" fmla="*/ 132348 w 192505"/>
                <a:gd name="connsiteY5" fmla="*/ 1467852 h 1792705"/>
                <a:gd name="connsiteX6" fmla="*/ 156411 w 192505"/>
                <a:gd name="connsiteY6" fmla="*/ 1792705 h 1792705"/>
                <a:gd name="connsiteX7" fmla="*/ 156411 w 192505"/>
                <a:gd name="connsiteY7" fmla="*/ 1792705 h 179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505" h="1792705">
                  <a:moveTo>
                    <a:pt x="0" y="0"/>
                  </a:moveTo>
                  <a:lnTo>
                    <a:pt x="84221" y="336884"/>
                  </a:lnTo>
                  <a:lnTo>
                    <a:pt x="192505" y="649705"/>
                  </a:lnTo>
                  <a:lnTo>
                    <a:pt x="192505" y="902368"/>
                  </a:lnTo>
                  <a:lnTo>
                    <a:pt x="156411" y="1179095"/>
                  </a:lnTo>
                  <a:lnTo>
                    <a:pt x="132348" y="1467852"/>
                  </a:lnTo>
                  <a:lnTo>
                    <a:pt x="156411" y="1792705"/>
                  </a:lnTo>
                  <a:lnTo>
                    <a:pt x="156411" y="1792705"/>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2" name="Straight Connector 91"/>
          <p:cNvCxnSpPr/>
          <p:nvPr/>
        </p:nvCxnSpPr>
        <p:spPr>
          <a:xfrm flipH="1">
            <a:off x="5177392" y="4895433"/>
            <a:ext cx="5368" cy="10963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Freeform 93"/>
          <p:cNvSpPr/>
          <p:nvPr/>
        </p:nvSpPr>
        <p:spPr>
          <a:xfrm>
            <a:off x="-21015" y="4907099"/>
            <a:ext cx="4992914" cy="936359"/>
          </a:xfrm>
          <a:custGeom>
            <a:avLst/>
            <a:gdLst>
              <a:gd name="connsiteX0" fmla="*/ 8349916 w 8373979"/>
              <a:gd name="connsiteY0" fmla="*/ 12031 h 1648326"/>
              <a:gd name="connsiteX1" fmla="*/ 0 w 8373979"/>
              <a:gd name="connsiteY1" fmla="*/ 0 h 1648326"/>
              <a:gd name="connsiteX2" fmla="*/ 12032 w 8373979"/>
              <a:gd name="connsiteY2" fmla="*/ 1648326 h 1648326"/>
              <a:gd name="connsiteX3" fmla="*/ 8373979 w 8373979"/>
              <a:gd name="connsiteY3" fmla="*/ 1648326 h 1648326"/>
              <a:gd name="connsiteX4" fmla="*/ 8349916 w 8373979"/>
              <a:gd name="connsiteY4" fmla="*/ 12031 h 164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3979" h="1648326">
                <a:moveTo>
                  <a:pt x="8349916" y="12031"/>
                </a:moveTo>
                <a:lnTo>
                  <a:pt x="0" y="0"/>
                </a:lnTo>
                <a:cubicBezTo>
                  <a:pt x="4011" y="549442"/>
                  <a:pt x="8021" y="1098884"/>
                  <a:pt x="12032" y="1648326"/>
                </a:cubicBezTo>
                <a:lnTo>
                  <a:pt x="8373979" y="1648326"/>
                </a:lnTo>
                <a:lnTo>
                  <a:pt x="8349916" y="12031"/>
                </a:lnTo>
                <a:close/>
              </a:path>
            </a:pathLst>
          </a:custGeom>
          <a:solidFill>
            <a:srgbClr val="00B0F0">
              <a:alpha val="60000"/>
            </a:srgb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a:off x="4949810" y="4907098"/>
            <a:ext cx="227582" cy="1096398"/>
          </a:xfrm>
          <a:custGeom>
            <a:avLst/>
            <a:gdLst>
              <a:gd name="connsiteX0" fmla="*/ 0 w 3795823"/>
              <a:gd name="connsiteY0" fmla="*/ 1318437 h 1318437"/>
              <a:gd name="connsiteX1" fmla="*/ 0 w 3795823"/>
              <a:gd name="connsiteY1" fmla="*/ 0 h 1318437"/>
              <a:gd name="connsiteX2" fmla="*/ 3795823 w 3795823"/>
              <a:gd name="connsiteY2" fmla="*/ 0 h 1318437"/>
              <a:gd name="connsiteX3" fmla="*/ 265814 w 3795823"/>
              <a:gd name="connsiteY3" fmla="*/ 1169581 h 1318437"/>
              <a:gd name="connsiteX4" fmla="*/ 276446 w 3795823"/>
              <a:gd name="connsiteY4" fmla="*/ 1318437 h 1318437"/>
              <a:gd name="connsiteX5" fmla="*/ 0 w 3795823"/>
              <a:gd name="connsiteY5" fmla="*/ 1318437 h 1318437"/>
              <a:gd name="connsiteX0" fmla="*/ 0 w 5306377"/>
              <a:gd name="connsiteY0" fmla="*/ 1318437 h 1318437"/>
              <a:gd name="connsiteX1" fmla="*/ 0 w 5306377"/>
              <a:gd name="connsiteY1" fmla="*/ 0 h 1318437"/>
              <a:gd name="connsiteX2" fmla="*/ 5306377 w 5306377"/>
              <a:gd name="connsiteY2" fmla="*/ 0 h 1318437"/>
              <a:gd name="connsiteX3" fmla="*/ 265814 w 5306377"/>
              <a:gd name="connsiteY3" fmla="*/ 1169581 h 1318437"/>
              <a:gd name="connsiteX4" fmla="*/ 276446 w 5306377"/>
              <a:gd name="connsiteY4" fmla="*/ 1318437 h 1318437"/>
              <a:gd name="connsiteX5" fmla="*/ 0 w 5306377"/>
              <a:gd name="connsiteY5" fmla="*/ 1318437 h 1318437"/>
              <a:gd name="connsiteX0" fmla="*/ 0 w 5306377"/>
              <a:gd name="connsiteY0" fmla="*/ 1318437 h 1318437"/>
              <a:gd name="connsiteX1" fmla="*/ 0 w 5306377"/>
              <a:gd name="connsiteY1" fmla="*/ 0 h 1318437"/>
              <a:gd name="connsiteX2" fmla="*/ 5306377 w 5306377"/>
              <a:gd name="connsiteY2" fmla="*/ 0 h 1318437"/>
              <a:gd name="connsiteX3" fmla="*/ 265814 w 5306377"/>
              <a:gd name="connsiteY3" fmla="*/ 1169581 h 1318437"/>
              <a:gd name="connsiteX4" fmla="*/ 276446 w 5306377"/>
              <a:gd name="connsiteY4" fmla="*/ 1318437 h 1318437"/>
              <a:gd name="connsiteX5" fmla="*/ 0 w 5306377"/>
              <a:gd name="connsiteY5" fmla="*/ 1318437 h 1318437"/>
              <a:gd name="connsiteX0" fmla="*/ 0 w 5426263"/>
              <a:gd name="connsiteY0" fmla="*/ 1334308 h 1334308"/>
              <a:gd name="connsiteX1" fmla="*/ 0 w 5426263"/>
              <a:gd name="connsiteY1" fmla="*/ 15871 h 1334308"/>
              <a:gd name="connsiteX2" fmla="*/ 5426263 w 5426263"/>
              <a:gd name="connsiteY2" fmla="*/ 0 h 1334308"/>
              <a:gd name="connsiteX3" fmla="*/ 265814 w 5426263"/>
              <a:gd name="connsiteY3" fmla="*/ 1185452 h 1334308"/>
              <a:gd name="connsiteX4" fmla="*/ 276446 w 5426263"/>
              <a:gd name="connsiteY4" fmla="*/ 1334308 h 1334308"/>
              <a:gd name="connsiteX5" fmla="*/ 0 w 5426263"/>
              <a:gd name="connsiteY5" fmla="*/ 1334308 h 1334308"/>
              <a:gd name="connsiteX0" fmla="*/ 0 w 5428870"/>
              <a:gd name="connsiteY0" fmla="*/ 1334308 h 1336220"/>
              <a:gd name="connsiteX1" fmla="*/ 0 w 5428870"/>
              <a:gd name="connsiteY1" fmla="*/ 15871 h 1336220"/>
              <a:gd name="connsiteX2" fmla="*/ 5426263 w 5428870"/>
              <a:gd name="connsiteY2" fmla="*/ 0 h 1336220"/>
              <a:gd name="connsiteX3" fmla="*/ 5428870 w 5428870"/>
              <a:gd name="connsiteY3" fmla="*/ 1336220 h 1336220"/>
              <a:gd name="connsiteX4" fmla="*/ 276446 w 5428870"/>
              <a:gd name="connsiteY4" fmla="*/ 1334308 h 1336220"/>
              <a:gd name="connsiteX5" fmla="*/ 0 w 5428870"/>
              <a:gd name="connsiteY5" fmla="*/ 1334308 h 1336220"/>
              <a:gd name="connsiteX0" fmla="*/ 0 w 5428870"/>
              <a:gd name="connsiteY0" fmla="*/ 1334308 h 1336220"/>
              <a:gd name="connsiteX1" fmla="*/ 0 w 5428870"/>
              <a:gd name="connsiteY1" fmla="*/ 15871 h 1336220"/>
              <a:gd name="connsiteX2" fmla="*/ 5426263 w 5428870"/>
              <a:gd name="connsiteY2" fmla="*/ 0 h 1336220"/>
              <a:gd name="connsiteX3" fmla="*/ 5428870 w 5428870"/>
              <a:gd name="connsiteY3" fmla="*/ 1336220 h 1336220"/>
              <a:gd name="connsiteX4" fmla="*/ 5095594 w 5428870"/>
              <a:gd name="connsiteY4" fmla="*/ 1329433 h 1336220"/>
              <a:gd name="connsiteX5" fmla="*/ 276446 w 5428870"/>
              <a:gd name="connsiteY5" fmla="*/ 1334308 h 1336220"/>
              <a:gd name="connsiteX6" fmla="*/ 0 w 5428870"/>
              <a:gd name="connsiteY6" fmla="*/ 1334308 h 1336220"/>
              <a:gd name="connsiteX0" fmla="*/ 0 w 5444855"/>
              <a:gd name="connsiteY0" fmla="*/ 1334308 h 1334308"/>
              <a:gd name="connsiteX1" fmla="*/ 0 w 5444855"/>
              <a:gd name="connsiteY1" fmla="*/ 15871 h 1334308"/>
              <a:gd name="connsiteX2" fmla="*/ 5426263 w 5444855"/>
              <a:gd name="connsiteY2" fmla="*/ 0 h 1334308"/>
              <a:gd name="connsiteX3" fmla="*/ 5444855 w 5444855"/>
              <a:gd name="connsiteY3" fmla="*/ 312586 h 1334308"/>
              <a:gd name="connsiteX4" fmla="*/ 5095594 w 5444855"/>
              <a:gd name="connsiteY4" fmla="*/ 1329433 h 1334308"/>
              <a:gd name="connsiteX5" fmla="*/ 276446 w 5444855"/>
              <a:gd name="connsiteY5" fmla="*/ 1334308 h 1334308"/>
              <a:gd name="connsiteX6" fmla="*/ 0 w 5444855"/>
              <a:gd name="connsiteY6" fmla="*/ 1334308 h 1334308"/>
              <a:gd name="connsiteX0" fmla="*/ 0 w 5444855"/>
              <a:gd name="connsiteY0" fmla="*/ 1334308 h 1345303"/>
              <a:gd name="connsiteX1" fmla="*/ 0 w 5444855"/>
              <a:gd name="connsiteY1" fmla="*/ 15871 h 1345303"/>
              <a:gd name="connsiteX2" fmla="*/ 5426263 w 5444855"/>
              <a:gd name="connsiteY2" fmla="*/ 0 h 1345303"/>
              <a:gd name="connsiteX3" fmla="*/ 5444855 w 5444855"/>
              <a:gd name="connsiteY3" fmla="*/ 312586 h 1345303"/>
              <a:gd name="connsiteX4" fmla="*/ 2354219 w 5444855"/>
              <a:gd name="connsiteY4" fmla="*/ 1345303 h 1345303"/>
              <a:gd name="connsiteX5" fmla="*/ 276446 w 5444855"/>
              <a:gd name="connsiteY5" fmla="*/ 1334308 h 1345303"/>
              <a:gd name="connsiteX6" fmla="*/ 0 w 5444855"/>
              <a:gd name="connsiteY6" fmla="*/ 1334308 h 1345303"/>
              <a:gd name="connsiteX0" fmla="*/ 0 w 5426263"/>
              <a:gd name="connsiteY0" fmla="*/ 1334308 h 1345303"/>
              <a:gd name="connsiteX1" fmla="*/ 0 w 5426263"/>
              <a:gd name="connsiteY1" fmla="*/ 15871 h 1345303"/>
              <a:gd name="connsiteX2" fmla="*/ 5426263 w 5426263"/>
              <a:gd name="connsiteY2" fmla="*/ 0 h 1345303"/>
              <a:gd name="connsiteX3" fmla="*/ 5420879 w 5426263"/>
              <a:gd name="connsiteY3" fmla="*/ 312586 h 1345303"/>
              <a:gd name="connsiteX4" fmla="*/ 2354219 w 5426263"/>
              <a:gd name="connsiteY4" fmla="*/ 1345303 h 1345303"/>
              <a:gd name="connsiteX5" fmla="*/ 276446 w 5426263"/>
              <a:gd name="connsiteY5" fmla="*/ 1334308 h 1345303"/>
              <a:gd name="connsiteX6" fmla="*/ 0 w 5426263"/>
              <a:gd name="connsiteY6" fmla="*/ 1334308 h 1345303"/>
              <a:gd name="connsiteX0" fmla="*/ 0 w 5426263"/>
              <a:gd name="connsiteY0" fmla="*/ 1334308 h 1345303"/>
              <a:gd name="connsiteX1" fmla="*/ 0 w 5426263"/>
              <a:gd name="connsiteY1" fmla="*/ 15871 h 1345303"/>
              <a:gd name="connsiteX2" fmla="*/ 5426263 w 5426263"/>
              <a:gd name="connsiteY2" fmla="*/ 0 h 1345303"/>
              <a:gd name="connsiteX3" fmla="*/ 5412208 w 5426263"/>
              <a:gd name="connsiteY3" fmla="*/ 1328434 h 1345303"/>
              <a:gd name="connsiteX4" fmla="*/ 2354219 w 5426263"/>
              <a:gd name="connsiteY4" fmla="*/ 1345303 h 1345303"/>
              <a:gd name="connsiteX5" fmla="*/ 276446 w 5426263"/>
              <a:gd name="connsiteY5" fmla="*/ 1334308 h 1345303"/>
              <a:gd name="connsiteX6" fmla="*/ 0 w 5426263"/>
              <a:gd name="connsiteY6" fmla="*/ 1334308 h 1345303"/>
              <a:gd name="connsiteX0" fmla="*/ 0 w 5426263"/>
              <a:gd name="connsiteY0" fmla="*/ 1334308 h 1334308"/>
              <a:gd name="connsiteX1" fmla="*/ 0 w 5426263"/>
              <a:gd name="connsiteY1" fmla="*/ 15871 h 1334308"/>
              <a:gd name="connsiteX2" fmla="*/ 5426263 w 5426263"/>
              <a:gd name="connsiteY2" fmla="*/ 0 h 1334308"/>
              <a:gd name="connsiteX3" fmla="*/ 5412208 w 5426263"/>
              <a:gd name="connsiteY3" fmla="*/ 1328434 h 1334308"/>
              <a:gd name="connsiteX4" fmla="*/ 276446 w 5426263"/>
              <a:gd name="connsiteY4" fmla="*/ 1334308 h 1334308"/>
              <a:gd name="connsiteX5" fmla="*/ 0 w 5426263"/>
              <a:gd name="connsiteY5" fmla="*/ 1334308 h 1334308"/>
              <a:gd name="connsiteX0" fmla="*/ 0 w 5426263"/>
              <a:gd name="connsiteY0" fmla="*/ 1334308 h 1345652"/>
              <a:gd name="connsiteX1" fmla="*/ 0 w 5426263"/>
              <a:gd name="connsiteY1" fmla="*/ 15871 h 1345652"/>
              <a:gd name="connsiteX2" fmla="*/ 5426263 w 5426263"/>
              <a:gd name="connsiteY2" fmla="*/ 0 h 1345652"/>
              <a:gd name="connsiteX3" fmla="*/ 5420878 w 5426263"/>
              <a:gd name="connsiteY3" fmla="*/ 1345652 h 1345652"/>
              <a:gd name="connsiteX4" fmla="*/ 276446 w 5426263"/>
              <a:gd name="connsiteY4" fmla="*/ 1334308 h 1345652"/>
              <a:gd name="connsiteX5" fmla="*/ 0 w 5426263"/>
              <a:gd name="connsiteY5" fmla="*/ 1334308 h 1345652"/>
              <a:gd name="connsiteX0" fmla="*/ 0 w 5438363"/>
              <a:gd name="connsiteY0" fmla="*/ 1334308 h 1345652"/>
              <a:gd name="connsiteX1" fmla="*/ 0 w 5438363"/>
              <a:gd name="connsiteY1" fmla="*/ 15871 h 1345652"/>
              <a:gd name="connsiteX2" fmla="*/ 5426263 w 5438363"/>
              <a:gd name="connsiteY2" fmla="*/ 0 h 1345652"/>
              <a:gd name="connsiteX3" fmla="*/ 5438219 w 5438363"/>
              <a:gd name="connsiteY3" fmla="*/ 1345652 h 1345652"/>
              <a:gd name="connsiteX4" fmla="*/ 276446 w 5438363"/>
              <a:gd name="connsiteY4" fmla="*/ 1334308 h 1345652"/>
              <a:gd name="connsiteX5" fmla="*/ 0 w 5438363"/>
              <a:gd name="connsiteY5" fmla="*/ 1334308 h 1345652"/>
              <a:gd name="connsiteX0" fmla="*/ 0 w 5438363"/>
              <a:gd name="connsiteY0" fmla="*/ 1334308 h 1345652"/>
              <a:gd name="connsiteX1" fmla="*/ 0 w 5438363"/>
              <a:gd name="connsiteY1" fmla="*/ 15871 h 1345652"/>
              <a:gd name="connsiteX2" fmla="*/ 5426263 w 5438363"/>
              <a:gd name="connsiteY2" fmla="*/ 0 h 1345652"/>
              <a:gd name="connsiteX3" fmla="*/ 5438219 w 5438363"/>
              <a:gd name="connsiteY3" fmla="*/ 1345652 h 1345652"/>
              <a:gd name="connsiteX4" fmla="*/ 0 w 5438363"/>
              <a:gd name="connsiteY4" fmla="*/ 1334308 h 1345652"/>
              <a:gd name="connsiteX0" fmla="*/ 0 w 5438363"/>
              <a:gd name="connsiteY0" fmla="*/ 1334308 h 1337044"/>
              <a:gd name="connsiteX1" fmla="*/ 0 w 5438363"/>
              <a:gd name="connsiteY1" fmla="*/ 15871 h 1337044"/>
              <a:gd name="connsiteX2" fmla="*/ 5426263 w 5438363"/>
              <a:gd name="connsiteY2" fmla="*/ 0 h 1337044"/>
              <a:gd name="connsiteX3" fmla="*/ 5438219 w 5438363"/>
              <a:gd name="connsiteY3" fmla="*/ 1337044 h 1337044"/>
              <a:gd name="connsiteX4" fmla="*/ 0 w 5438363"/>
              <a:gd name="connsiteY4" fmla="*/ 1334308 h 1337044"/>
              <a:gd name="connsiteX0" fmla="*/ 0 w 5681150"/>
              <a:gd name="connsiteY0" fmla="*/ 1334309 h 1337044"/>
              <a:gd name="connsiteX1" fmla="*/ 242787 w 5681150"/>
              <a:gd name="connsiteY1" fmla="*/ 15871 h 1337044"/>
              <a:gd name="connsiteX2" fmla="*/ 5669050 w 5681150"/>
              <a:gd name="connsiteY2" fmla="*/ 0 h 1337044"/>
              <a:gd name="connsiteX3" fmla="*/ 5681006 w 5681150"/>
              <a:gd name="connsiteY3" fmla="*/ 1337044 h 1337044"/>
              <a:gd name="connsiteX4" fmla="*/ 0 w 5681150"/>
              <a:gd name="connsiteY4" fmla="*/ 1334309 h 1337044"/>
              <a:gd name="connsiteX0" fmla="*/ 0 w 5681150"/>
              <a:gd name="connsiteY0" fmla="*/ 1334309 h 1337044"/>
              <a:gd name="connsiteX1" fmla="*/ 36664 w 5681150"/>
              <a:gd name="connsiteY1" fmla="*/ 1109270 h 1337044"/>
              <a:gd name="connsiteX2" fmla="*/ 242787 w 5681150"/>
              <a:gd name="connsiteY2" fmla="*/ 15871 h 1337044"/>
              <a:gd name="connsiteX3" fmla="*/ 5669050 w 5681150"/>
              <a:gd name="connsiteY3" fmla="*/ 0 h 1337044"/>
              <a:gd name="connsiteX4" fmla="*/ 5681006 w 5681150"/>
              <a:gd name="connsiteY4" fmla="*/ 1337044 h 1337044"/>
              <a:gd name="connsiteX5" fmla="*/ 0 w 5681150"/>
              <a:gd name="connsiteY5" fmla="*/ 1334309 h 1337044"/>
              <a:gd name="connsiteX0" fmla="*/ 6690 w 5687840"/>
              <a:gd name="connsiteY0" fmla="*/ 1334309 h 1337044"/>
              <a:gd name="connsiteX1" fmla="*/ 0 w 5687840"/>
              <a:gd name="connsiteY1" fmla="*/ 1160923 h 1337044"/>
              <a:gd name="connsiteX2" fmla="*/ 249477 w 5687840"/>
              <a:gd name="connsiteY2" fmla="*/ 15871 h 1337044"/>
              <a:gd name="connsiteX3" fmla="*/ 5675740 w 5687840"/>
              <a:gd name="connsiteY3" fmla="*/ 0 h 1337044"/>
              <a:gd name="connsiteX4" fmla="*/ 5687696 w 5687840"/>
              <a:gd name="connsiteY4" fmla="*/ 1337044 h 1337044"/>
              <a:gd name="connsiteX5" fmla="*/ 6690 w 5687840"/>
              <a:gd name="connsiteY5" fmla="*/ 1334309 h 1337044"/>
              <a:gd name="connsiteX0" fmla="*/ 6690 w 5687840"/>
              <a:gd name="connsiteY0" fmla="*/ 1334309 h 1337044"/>
              <a:gd name="connsiteX1" fmla="*/ 0 w 5687840"/>
              <a:gd name="connsiteY1" fmla="*/ 1160923 h 1337044"/>
              <a:gd name="connsiteX2" fmla="*/ 34683 w 5687840"/>
              <a:gd name="connsiteY2" fmla="*/ 988745 h 1337044"/>
              <a:gd name="connsiteX3" fmla="*/ 249477 w 5687840"/>
              <a:gd name="connsiteY3" fmla="*/ 15871 h 1337044"/>
              <a:gd name="connsiteX4" fmla="*/ 5675740 w 5687840"/>
              <a:gd name="connsiteY4" fmla="*/ 0 h 1337044"/>
              <a:gd name="connsiteX5" fmla="*/ 5687696 w 5687840"/>
              <a:gd name="connsiteY5" fmla="*/ 1337044 h 1337044"/>
              <a:gd name="connsiteX6" fmla="*/ 6690 w 5687840"/>
              <a:gd name="connsiteY6" fmla="*/ 1334309 h 1337044"/>
              <a:gd name="connsiteX0" fmla="*/ 6690 w 5687840"/>
              <a:gd name="connsiteY0" fmla="*/ 1334309 h 1337044"/>
              <a:gd name="connsiteX1" fmla="*/ 0 w 5687840"/>
              <a:gd name="connsiteY1" fmla="*/ 1160923 h 1337044"/>
              <a:gd name="connsiteX2" fmla="*/ 251457 w 5687840"/>
              <a:gd name="connsiteY2" fmla="*/ 1169531 h 1337044"/>
              <a:gd name="connsiteX3" fmla="*/ 249477 w 5687840"/>
              <a:gd name="connsiteY3" fmla="*/ 15871 h 1337044"/>
              <a:gd name="connsiteX4" fmla="*/ 5675740 w 5687840"/>
              <a:gd name="connsiteY4" fmla="*/ 0 h 1337044"/>
              <a:gd name="connsiteX5" fmla="*/ 5687696 w 5687840"/>
              <a:gd name="connsiteY5" fmla="*/ 1337044 h 1337044"/>
              <a:gd name="connsiteX6" fmla="*/ 6690 w 5687840"/>
              <a:gd name="connsiteY6" fmla="*/ 1334309 h 1337044"/>
              <a:gd name="connsiteX0" fmla="*/ 6690 w 5687840"/>
              <a:gd name="connsiteY0" fmla="*/ 1334309 h 1337044"/>
              <a:gd name="connsiteX1" fmla="*/ 0 w 5687840"/>
              <a:gd name="connsiteY1" fmla="*/ 1160923 h 1337044"/>
              <a:gd name="connsiteX2" fmla="*/ 260129 w 5687840"/>
              <a:gd name="connsiteY2" fmla="*/ 1160922 h 1337044"/>
              <a:gd name="connsiteX3" fmla="*/ 249477 w 5687840"/>
              <a:gd name="connsiteY3" fmla="*/ 15871 h 1337044"/>
              <a:gd name="connsiteX4" fmla="*/ 5675740 w 5687840"/>
              <a:gd name="connsiteY4" fmla="*/ 0 h 1337044"/>
              <a:gd name="connsiteX5" fmla="*/ 5687696 w 5687840"/>
              <a:gd name="connsiteY5" fmla="*/ 1337044 h 1337044"/>
              <a:gd name="connsiteX6" fmla="*/ 6690 w 5687840"/>
              <a:gd name="connsiteY6" fmla="*/ 1334309 h 1337044"/>
              <a:gd name="connsiteX0" fmla="*/ 249477 w 5687840"/>
              <a:gd name="connsiteY0" fmla="*/ 1334310 h 1337044"/>
              <a:gd name="connsiteX1" fmla="*/ 0 w 5687840"/>
              <a:gd name="connsiteY1" fmla="*/ 1160923 h 1337044"/>
              <a:gd name="connsiteX2" fmla="*/ 260129 w 5687840"/>
              <a:gd name="connsiteY2" fmla="*/ 1160922 h 1337044"/>
              <a:gd name="connsiteX3" fmla="*/ 249477 w 5687840"/>
              <a:gd name="connsiteY3" fmla="*/ 15871 h 1337044"/>
              <a:gd name="connsiteX4" fmla="*/ 5675740 w 5687840"/>
              <a:gd name="connsiteY4" fmla="*/ 0 h 1337044"/>
              <a:gd name="connsiteX5" fmla="*/ 5687696 w 5687840"/>
              <a:gd name="connsiteY5" fmla="*/ 1337044 h 1337044"/>
              <a:gd name="connsiteX6" fmla="*/ 249477 w 5687840"/>
              <a:gd name="connsiteY6" fmla="*/ 1334310 h 1337044"/>
              <a:gd name="connsiteX0" fmla="*/ 0 w 5438363"/>
              <a:gd name="connsiteY0" fmla="*/ 1334310 h 1337044"/>
              <a:gd name="connsiteX1" fmla="*/ 10652 w 5438363"/>
              <a:gd name="connsiteY1" fmla="*/ 1160922 h 1337044"/>
              <a:gd name="connsiteX2" fmla="*/ 0 w 5438363"/>
              <a:gd name="connsiteY2" fmla="*/ 15871 h 1337044"/>
              <a:gd name="connsiteX3" fmla="*/ 5426263 w 5438363"/>
              <a:gd name="connsiteY3" fmla="*/ 0 h 1337044"/>
              <a:gd name="connsiteX4" fmla="*/ 5438219 w 5438363"/>
              <a:gd name="connsiteY4" fmla="*/ 1337044 h 1337044"/>
              <a:gd name="connsiteX5" fmla="*/ 0 w 5438363"/>
              <a:gd name="connsiteY5" fmla="*/ 1334310 h 1337044"/>
              <a:gd name="connsiteX0" fmla="*/ 0 w 5438363"/>
              <a:gd name="connsiteY0" fmla="*/ 1334310 h 1337044"/>
              <a:gd name="connsiteX1" fmla="*/ 0 w 5438363"/>
              <a:gd name="connsiteY1" fmla="*/ 15871 h 1337044"/>
              <a:gd name="connsiteX2" fmla="*/ 5426263 w 5438363"/>
              <a:gd name="connsiteY2" fmla="*/ 0 h 1337044"/>
              <a:gd name="connsiteX3" fmla="*/ 5438219 w 5438363"/>
              <a:gd name="connsiteY3" fmla="*/ 1337044 h 1337044"/>
              <a:gd name="connsiteX4" fmla="*/ 0 w 5438363"/>
              <a:gd name="connsiteY4" fmla="*/ 1334310 h 1337044"/>
              <a:gd name="connsiteX0" fmla="*/ 0 w 5746885"/>
              <a:gd name="connsiteY0" fmla="*/ 1334310 h 1337044"/>
              <a:gd name="connsiteX1" fmla="*/ 0 w 5746885"/>
              <a:gd name="connsiteY1" fmla="*/ 15871 h 1337044"/>
              <a:gd name="connsiteX2" fmla="*/ 5746885 w 5746885"/>
              <a:gd name="connsiteY2" fmla="*/ 0 h 1337044"/>
              <a:gd name="connsiteX3" fmla="*/ 5438219 w 5746885"/>
              <a:gd name="connsiteY3" fmla="*/ 1337044 h 1337044"/>
              <a:gd name="connsiteX4" fmla="*/ 0 w 5746885"/>
              <a:gd name="connsiteY4" fmla="*/ 1334310 h 1337044"/>
              <a:gd name="connsiteX0" fmla="*/ 0 w 5758986"/>
              <a:gd name="connsiteY0" fmla="*/ 1334310 h 1337044"/>
              <a:gd name="connsiteX1" fmla="*/ 0 w 5758986"/>
              <a:gd name="connsiteY1" fmla="*/ 15871 h 1337044"/>
              <a:gd name="connsiteX2" fmla="*/ 5746885 w 5758986"/>
              <a:gd name="connsiteY2" fmla="*/ 0 h 1337044"/>
              <a:gd name="connsiteX3" fmla="*/ 5758842 w 5758986"/>
              <a:gd name="connsiteY3" fmla="*/ 1337044 h 1337044"/>
              <a:gd name="connsiteX4" fmla="*/ 0 w 5758986"/>
              <a:gd name="connsiteY4" fmla="*/ 1334310 h 1337044"/>
              <a:gd name="connsiteX0" fmla="*/ 0 w 5895387"/>
              <a:gd name="connsiteY0" fmla="*/ 1320661 h 1323395"/>
              <a:gd name="connsiteX1" fmla="*/ 0 w 5895387"/>
              <a:gd name="connsiteY1" fmla="*/ 2222 h 1323395"/>
              <a:gd name="connsiteX2" fmla="*/ 5895387 w 5895387"/>
              <a:gd name="connsiteY2" fmla="*/ 0 h 1323395"/>
              <a:gd name="connsiteX3" fmla="*/ 5758842 w 5895387"/>
              <a:gd name="connsiteY3" fmla="*/ 1323395 h 1323395"/>
              <a:gd name="connsiteX4" fmla="*/ 0 w 5895387"/>
              <a:gd name="connsiteY4" fmla="*/ 1320661 h 1323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5387" h="1323395">
                <a:moveTo>
                  <a:pt x="0" y="1320661"/>
                </a:moveTo>
                <a:lnTo>
                  <a:pt x="0" y="2222"/>
                </a:lnTo>
                <a:lnTo>
                  <a:pt x="5895387" y="0"/>
                </a:lnTo>
                <a:cubicBezTo>
                  <a:pt x="5893592" y="104195"/>
                  <a:pt x="5760637" y="1219200"/>
                  <a:pt x="5758842" y="1323395"/>
                </a:cubicBezTo>
                <a:lnTo>
                  <a:pt x="0" y="1320661"/>
                </a:lnTo>
                <a:close/>
              </a:path>
            </a:pathLst>
          </a:custGeom>
          <a:solidFill>
            <a:srgbClr val="00B0F0"/>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Moon 13"/>
          <p:cNvSpPr/>
          <p:nvPr/>
        </p:nvSpPr>
        <p:spPr>
          <a:xfrm rot="10366382" flipV="1">
            <a:off x="5175018" y="4904416"/>
            <a:ext cx="210241" cy="872615"/>
          </a:xfrm>
          <a:custGeom>
            <a:avLst/>
            <a:gdLst>
              <a:gd name="connsiteX0" fmla="*/ 226736 w 226736"/>
              <a:gd name="connsiteY0" fmla="*/ 1109322 h 1109322"/>
              <a:gd name="connsiteX1" fmla="*/ 0 w 226736"/>
              <a:gd name="connsiteY1" fmla="*/ 554661 h 1109322"/>
              <a:gd name="connsiteX2" fmla="*/ 226736 w 226736"/>
              <a:gd name="connsiteY2" fmla="*/ 0 h 1109322"/>
              <a:gd name="connsiteX3" fmla="*/ 152178 w 226736"/>
              <a:gd name="connsiteY3" fmla="*/ 554661 h 1109322"/>
              <a:gd name="connsiteX4" fmla="*/ 226736 w 226736"/>
              <a:gd name="connsiteY4" fmla="*/ 1109322 h 1109322"/>
              <a:gd name="connsiteX0" fmla="*/ 227079 w 227079"/>
              <a:gd name="connsiteY0" fmla="*/ 1111703 h 1111703"/>
              <a:gd name="connsiteX1" fmla="*/ 343 w 227079"/>
              <a:gd name="connsiteY1" fmla="*/ 557042 h 1111703"/>
              <a:gd name="connsiteX2" fmla="*/ 191360 w 227079"/>
              <a:gd name="connsiteY2" fmla="*/ 0 h 1111703"/>
              <a:gd name="connsiteX3" fmla="*/ 152521 w 227079"/>
              <a:gd name="connsiteY3" fmla="*/ 557042 h 1111703"/>
              <a:gd name="connsiteX4" fmla="*/ 227079 w 227079"/>
              <a:gd name="connsiteY4" fmla="*/ 1111703 h 1111703"/>
              <a:gd name="connsiteX0" fmla="*/ 227079 w 227079"/>
              <a:gd name="connsiteY0" fmla="*/ 1111703 h 1111703"/>
              <a:gd name="connsiteX1" fmla="*/ 343 w 227079"/>
              <a:gd name="connsiteY1" fmla="*/ 557042 h 1111703"/>
              <a:gd name="connsiteX2" fmla="*/ 191360 w 227079"/>
              <a:gd name="connsiteY2" fmla="*/ 0 h 1111703"/>
              <a:gd name="connsiteX3" fmla="*/ 189521 w 227079"/>
              <a:gd name="connsiteY3" fmla="*/ 561384 h 1111703"/>
              <a:gd name="connsiteX4" fmla="*/ 227079 w 227079"/>
              <a:gd name="connsiteY4" fmla="*/ 1111703 h 1111703"/>
              <a:gd name="connsiteX0" fmla="*/ 265557 w 265557"/>
              <a:gd name="connsiteY0" fmla="*/ 1120451 h 1120451"/>
              <a:gd name="connsiteX1" fmla="*/ 1253 w 265557"/>
              <a:gd name="connsiteY1" fmla="*/ 557042 h 1120451"/>
              <a:gd name="connsiteX2" fmla="*/ 192270 w 265557"/>
              <a:gd name="connsiteY2" fmla="*/ 0 h 1120451"/>
              <a:gd name="connsiteX3" fmla="*/ 190431 w 265557"/>
              <a:gd name="connsiteY3" fmla="*/ 561384 h 1120451"/>
              <a:gd name="connsiteX4" fmla="*/ 265557 w 265557"/>
              <a:gd name="connsiteY4" fmla="*/ 1120451 h 1120451"/>
              <a:gd name="connsiteX0" fmla="*/ 267556 w 267556"/>
              <a:gd name="connsiteY0" fmla="*/ 1120451 h 1146674"/>
              <a:gd name="connsiteX1" fmla="*/ 87980 w 267556"/>
              <a:gd name="connsiteY1" fmla="*/ 1004601 h 1146674"/>
              <a:gd name="connsiteX2" fmla="*/ 3252 w 267556"/>
              <a:gd name="connsiteY2" fmla="*/ 557042 h 1146674"/>
              <a:gd name="connsiteX3" fmla="*/ 194269 w 267556"/>
              <a:gd name="connsiteY3" fmla="*/ 0 h 1146674"/>
              <a:gd name="connsiteX4" fmla="*/ 192430 w 267556"/>
              <a:gd name="connsiteY4" fmla="*/ 561384 h 1146674"/>
              <a:gd name="connsiteX5" fmla="*/ 267556 w 267556"/>
              <a:gd name="connsiteY5" fmla="*/ 1120451 h 1146674"/>
              <a:gd name="connsiteX0" fmla="*/ 266847 w 266847"/>
              <a:gd name="connsiteY0" fmla="*/ 1120451 h 1150062"/>
              <a:gd name="connsiteX1" fmla="*/ 138107 w 266847"/>
              <a:gd name="connsiteY1" fmla="*/ 1065623 h 1150062"/>
              <a:gd name="connsiteX2" fmla="*/ 87271 w 266847"/>
              <a:gd name="connsiteY2" fmla="*/ 1004601 h 1150062"/>
              <a:gd name="connsiteX3" fmla="*/ 2543 w 266847"/>
              <a:gd name="connsiteY3" fmla="*/ 557042 h 1150062"/>
              <a:gd name="connsiteX4" fmla="*/ 193560 w 266847"/>
              <a:gd name="connsiteY4" fmla="*/ 0 h 1150062"/>
              <a:gd name="connsiteX5" fmla="*/ 191721 w 266847"/>
              <a:gd name="connsiteY5" fmla="*/ 561384 h 1150062"/>
              <a:gd name="connsiteX6" fmla="*/ 266847 w 266847"/>
              <a:gd name="connsiteY6" fmla="*/ 1120451 h 1150062"/>
              <a:gd name="connsiteX0" fmla="*/ 266847 w 266847"/>
              <a:gd name="connsiteY0" fmla="*/ 1120451 h 1150062"/>
              <a:gd name="connsiteX1" fmla="*/ 138107 w 266847"/>
              <a:gd name="connsiteY1" fmla="*/ 1065623 h 1150062"/>
              <a:gd name="connsiteX2" fmla="*/ 87271 w 266847"/>
              <a:gd name="connsiteY2" fmla="*/ 1004601 h 1150062"/>
              <a:gd name="connsiteX3" fmla="*/ 2543 w 266847"/>
              <a:gd name="connsiteY3" fmla="*/ 557042 h 1150062"/>
              <a:gd name="connsiteX4" fmla="*/ 193560 w 266847"/>
              <a:gd name="connsiteY4" fmla="*/ 0 h 1150062"/>
              <a:gd name="connsiteX5" fmla="*/ 191721 w 266847"/>
              <a:gd name="connsiteY5" fmla="*/ 561384 h 1150062"/>
              <a:gd name="connsiteX6" fmla="*/ 266847 w 266847"/>
              <a:gd name="connsiteY6" fmla="*/ 1120451 h 1150062"/>
              <a:gd name="connsiteX0" fmla="*/ 270875 w 270875"/>
              <a:gd name="connsiteY0" fmla="*/ 1120451 h 1150062"/>
              <a:gd name="connsiteX1" fmla="*/ 142135 w 270875"/>
              <a:gd name="connsiteY1" fmla="*/ 1065623 h 1150062"/>
              <a:gd name="connsiteX2" fmla="*/ 53202 w 270875"/>
              <a:gd name="connsiteY2" fmla="*/ 1007953 h 1150062"/>
              <a:gd name="connsiteX3" fmla="*/ 6571 w 270875"/>
              <a:gd name="connsiteY3" fmla="*/ 557042 h 1150062"/>
              <a:gd name="connsiteX4" fmla="*/ 197588 w 270875"/>
              <a:gd name="connsiteY4" fmla="*/ 0 h 1150062"/>
              <a:gd name="connsiteX5" fmla="*/ 195749 w 270875"/>
              <a:gd name="connsiteY5" fmla="*/ 561384 h 1150062"/>
              <a:gd name="connsiteX6" fmla="*/ 270875 w 270875"/>
              <a:gd name="connsiteY6" fmla="*/ 1120451 h 1150062"/>
              <a:gd name="connsiteX0" fmla="*/ 270875 w 270875"/>
              <a:gd name="connsiteY0" fmla="*/ 1120451 h 1163075"/>
              <a:gd name="connsiteX1" fmla="*/ 158952 w 270875"/>
              <a:gd name="connsiteY1" fmla="*/ 1122341 h 1163075"/>
              <a:gd name="connsiteX2" fmla="*/ 53202 w 270875"/>
              <a:gd name="connsiteY2" fmla="*/ 1007953 h 1163075"/>
              <a:gd name="connsiteX3" fmla="*/ 6571 w 270875"/>
              <a:gd name="connsiteY3" fmla="*/ 557042 h 1163075"/>
              <a:gd name="connsiteX4" fmla="*/ 197588 w 270875"/>
              <a:gd name="connsiteY4" fmla="*/ 0 h 1163075"/>
              <a:gd name="connsiteX5" fmla="*/ 195749 w 270875"/>
              <a:gd name="connsiteY5" fmla="*/ 561384 h 1163075"/>
              <a:gd name="connsiteX6" fmla="*/ 270875 w 270875"/>
              <a:gd name="connsiteY6" fmla="*/ 1120451 h 1163075"/>
              <a:gd name="connsiteX0" fmla="*/ 303428 w 303428"/>
              <a:gd name="connsiteY0" fmla="*/ 1122063 h 1164173"/>
              <a:gd name="connsiteX1" fmla="*/ 158952 w 303428"/>
              <a:gd name="connsiteY1" fmla="*/ 1122341 h 1164173"/>
              <a:gd name="connsiteX2" fmla="*/ 53202 w 303428"/>
              <a:gd name="connsiteY2" fmla="*/ 1007953 h 1164173"/>
              <a:gd name="connsiteX3" fmla="*/ 6571 w 303428"/>
              <a:gd name="connsiteY3" fmla="*/ 557042 h 1164173"/>
              <a:gd name="connsiteX4" fmla="*/ 197588 w 303428"/>
              <a:gd name="connsiteY4" fmla="*/ 0 h 1164173"/>
              <a:gd name="connsiteX5" fmla="*/ 195749 w 303428"/>
              <a:gd name="connsiteY5" fmla="*/ 561384 h 1164173"/>
              <a:gd name="connsiteX6" fmla="*/ 303428 w 303428"/>
              <a:gd name="connsiteY6" fmla="*/ 1122063 h 11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428" h="1164173">
                <a:moveTo>
                  <a:pt x="303428" y="1122063"/>
                </a:moveTo>
                <a:cubicBezTo>
                  <a:pt x="294492" y="1206103"/>
                  <a:pt x="188881" y="1141649"/>
                  <a:pt x="158952" y="1122341"/>
                </a:cubicBezTo>
                <a:cubicBezTo>
                  <a:pt x="90927" y="1106385"/>
                  <a:pt x="75796" y="1092716"/>
                  <a:pt x="53202" y="1007953"/>
                </a:cubicBezTo>
                <a:cubicBezTo>
                  <a:pt x="30608" y="923190"/>
                  <a:pt x="-17493" y="725034"/>
                  <a:pt x="6571" y="557042"/>
                </a:cubicBezTo>
                <a:cubicBezTo>
                  <a:pt x="30635" y="389050"/>
                  <a:pt x="72365" y="0"/>
                  <a:pt x="197588" y="0"/>
                </a:cubicBezTo>
                <a:cubicBezTo>
                  <a:pt x="149158" y="160664"/>
                  <a:pt x="178109" y="374374"/>
                  <a:pt x="195749" y="561384"/>
                </a:cubicBezTo>
                <a:cubicBezTo>
                  <a:pt x="213389" y="748394"/>
                  <a:pt x="254998" y="961400"/>
                  <a:pt x="303428" y="1122063"/>
                </a:cubicBezTo>
                <a:close/>
              </a:path>
            </a:pathLst>
          </a:custGeom>
          <a:solidFill>
            <a:srgbClr val="00B0F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5197585" y="5632487"/>
            <a:ext cx="205493" cy="3660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5418318" y="5839042"/>
            <a:ext cx="1948258" cy="188895"/>
          </a:xfrm>
          <a:prstGeom prst="roundRect">
            <a:avLst/>
          </a:prstGeom>
          <a:pattFill prst="ltVert">
            <a:fgClr>
              <a:srgbClr val="000000">
                <a:lumMod val="85000"/>
                <a:lumOff val="15000"/>
              </a:srgbClr>
            </a:fgClr>
            <a:bgClr>
              <a:srgbClr val="000000">
                <a:lumMod val="75000"/>
                <a:lumOff val="25000"/>
              </a:srgbClr>
            </a:bgClr>
          </a:pattFill>
          <a:ln w="6350" cap="flat" cmpd="sng" algn="ctr">
            <a:solidFill>
              <a:srgbClr val="634823"/>
            </a:solidFill>
            <a:prstDash val="solid"/>
            <a:miter lim="800000"/>
          </a:ln>
          <a:effectLst/>
        </p:spPr>
        <p:txBody>
          <a:bodyPr rtlCol="0" anchor="ctr"/>
          <a:lstStyle/>
          <a:p>
            <a:pPr algn="ctr" defTabSz="685800" eaLnBrk="1" fontAlgn="auto" hangingPunct="1">
              <a:spcBef>
                <a:spcPts val="0"/>
              </a:spcBef>
              <a:spcAft>
                <a:spcPts val="0"/>
              </a:spcAft>
              <a:defRPr/>
            </a:pPr>
            <a:endParaRPr lang="en-US" sz="1350" kern="0" dirty="0">
              <a:solidFill>
                <a:srgbClr val="634823"/>
              </a:solidFill>
              <a:latin typeface="Corbel"/>
              <a:cs typeface="+mn-cs"/>
            </a:endParaRPr>
          </a:p>
        </p:txBody>
      </p:sp>
      <p:cxnSp>
        <p:nvCxnSpPr>
          <p:cNvPr id="100" name="Straight Arrow Connector 99"/>
          <p:cNvCxnSpPr/>
          <p:nvPr/>
        </p:nvCxnSpPr>
        <p:spPr>
          <a:xfrm flipV="1">
            <a:off x="5841745" y="5941398"/>
            <a:ext cx="1162913" cy="413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9" name="Rectangle 2"/>
          <p:cNvSpPr>
            <a:spLocks noGrp="1" noChangeArrowheads="1"/>
          </p:cNvSpPr>
          <p:nvPr>
            <p:ph type="title"/>
          </p:nvPr>
        </p:nvSpPr>
        <p:spPr>
          <a:xfrm>
            <a:off x="457200" y="304800"/>
            <a:ext cx="8229600" cy="1143000"/>
          </a:xfrm>
        </p:spPr>
        <p:txBody>
          <a:bodyPr/>
          <a:lstStyle/>
          <a:p>
            <a:pPr eaLnBrk="1" hangingPunct="1"/>
            <a:r>
              <a:rPr lang="en-US" altLang="en-US" sz="4000" dirty="0" smtClean="0"/>
              <a:t>Controlled drainage</a:t>
            </a:r>
            <a:br>
              <a:rPr lang="en-US" altLang="en-US" sz="4000" dirty="0" smtClean="0"/>
            </a:br>
            <a:r>
              <a:rPr lang="en-US" altLang="en-US" sz="3200" b="0" dirty="0" smtClean="0"/>
              <a:t>(a.k.a. drainage water management)</a:t>
            </a:r>
          </a:p>
        </p:txBody>
      </p:sp>
    </p:spTree>
    <p:extLst>
      <p:ext uri="{BB962C8B-B14F-4D97-AF65-F5344CB8AC3E}">
        <p14:creationId xmlns:p14="http://schemas.microsoft.com/office/powerpoint/2010/main" val="191944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down)">
                                      <p:cBhvr>
                                        <p:cTn id="7" dur="10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2000" fill="hold"/>
                                        <p:tgtEl>
                                          <p:spTgt spid="42"/>
                                        </p:tgtEl>
                                        <p:attrNameLst>
                                          <p:attrName>ppt_x</p:attrName>
                                        </p:attrNameLst>
                                      </p:cBhvr>
                                      <p:tavLst>
                                        <p:tav tm="0">
                                          <p:val>
                                            <p:strVal val="#ppt_x"/>
                                          </p:val>
                                        </p:tav>
                                        <p:tav tm="100000">
                                          <p:val>
                                            <p:strVal val="#ppt_x"/>
                                          </p:val>
                                        </p:tav>
                                      </p:tavLst>
                                    </p:anim>
                                    <p:anim calcmode="lin" valueType="num">
                                      <p:cBhvr additive="base">
                                        <p:cTn id="13" dur="2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wipe(up)">
                                      <p:cBhvr>
                                        <p:cTn id="18" dur="1000"/>
                                        <p:tgtEl>
                                          <p:spTgt spid="6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wipe(up)">
                                      <p:cBhvr>
                                        <p:cTn id="21" dur="1000"/>
                                        <p:tgtEl>
                                          <p:spTgt spid="67"/>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wipe(up)">
                                      <p:cBhvr>
                                        <p:cTn id="24" dur="1000"/>
                                        <p:tgtEl>
                                          <p:spTgt spid="68"/>
                                        </p:tgtEl>
                                      </p:cBhvr>
                                    </p:animEffect>
                                  </p:childTnLst>
                                </p:cTn>
                              </p:par>
                              <p:par>
                                <p:cTn id="25" presetID="1" presetClass="exit" presetSubtype="0" fill="hold" nodeType="withEffect">
                                  <p:stCondLst>
                                    <p:cond delay="0"/>
                                  </p:stCondLst>
                                  <p:childTnLst>
                                    <p:set>
                                      <p:cBhvr>
                                        <p:cTn id="26" dur="1" fill="hold">
                                          <p:stCondLst>
                                            <p:cond delay="0"/>
                                          </p:stCondLst>
                                        </p:cTn>
                                        <p:tgtEl>
                                          <p:spTgt spid="4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wipe(down)">
                                      <p:cBhvr>
                                        <p:cTn id="31" dur="2000"/>
                                        <p:tgtEl>
                                          <p:spTgt spid="9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5"/>
                                        </p:tgtEl>
                                        <p:attrNameLst>
                                          <p:attrName>style.visibility</p:attrName>
                                        </p:attrNameLst>
                                      </p:cBhvr>
                                      <p:to>
                                        <p:strVal val="visible"/>
                                      </p:to>
                                    </p:set>
                                    <p:animEffect transition="in" filter="wipe(down)">
                                      <p:cBhvr>
                                        <p:cTn id="34" dur="2000"/>
                                        <p:tgtEl>
                                          <p:spTgt spid="95"/>
                                        </p:tgtEl>
                                      </p:cBhvr>
                                    </p:animEffect>
                                  </p:childTnLst>
                                </p:cTn>
                              </p:par>
                              <p:par>
                                <p:cTn id="35" presetID="22" presetClass="entr" presetSubtype="8" fill="hold" nodeType="with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wipe(left)">
                                      <p:cBhvr>
                                        <p:cTn id="37" dur="1000"/>
                                        <p:tgtEl>
                                          <p:spTgt spid="80"/>
                                        </p:tgtEl>
                                      </p:cBhvr>
                                    </p:animEffect>
                                  </p:childTnLst>
                                </p:cTn>
                              </p:par>
                              <p:par>
                                <p:cTn id="38" presetID="22" presetClass="entr" presetSubtype="8" fill="hold" nodeType="with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wipe(left)">
                                      <p:cBhvr>
                                        <p:cTn id="40" dur="1000"/>
                                        <p:tgtEl>
                                          <p:spTgt spid="81"/>
                                        </p:tgtEl>
                                      </p:cBhvr>
                                    </p:animEffect>
                                  </p:childTnLst>
                                </p:cTn>
                              </p:par>
                              <p:par>
                                <p:cTn id="41" presetID="1" presetClass="exit" presetSubtype="0" fill="hold" grpId="1" nodeType="withEffect">
                                  <p:stCondLst>
                                    <p:cond delay="250"/>
                                  </p:stCondLst>
                                  <p:childTnLst>
                                    <p:set>
                                      <p:cBhvr>
                                        <p:cTn id="42" dur="1" fill="hold">
                                          <p:stCondLst>
                                            <p:cond delay="0"/>
                                          </p:stCondLst>
                                        </p:cTn>
                                        <p:tgtEl>
                                          <p:spTgt spid="67"/>
                                        </p:tgtEl>
                                        <p:attrNameLst>
                                          <p:attrName>style.visibility</p:attrName>
                                        </p:attrNameLst>
                                      </p:cBhvr>
                                      <p:to>
                                        <p:strVal val="hidden"/>
                                      </p:to>
                                    </p:set>
                                  </p:childTnLst>
                                </p:cTn>
                              </p:par>
                              <p:par>
                                <p:cTn id="43" presetID="1" presetClass="exit" presetSubtype="0" fill="hold" grpId="1" nodeType="withEffect">
                                  <p:stCondLst>
                                    <p:cond delay="250"/>
                                  </p:stCondLst>
                                  <p:childTnLst>
                                    <p:set>
                                      <p:cBhvr>
                                        <p:cTn id="44" dur="1" fill="hold">
                                          <p:stCondLst>
                                            <p:cond delay="0"/>
                                          </p:stCondLst>
                                        </p:cTn>
                                        <p:tgtEl>
                                          <p:spTgt spid="60"/>
                                        </p:tgtEl>
                                        <p:attrNameLst>
                                          <p:attrName>style.visibility</p:attrName>
                                        </p:attrNameLst>
                                      </p:cBhvr>
                                      <p:to>
                                        <p:strVal val="hidden"/>
                                      </p:to>
                                    </p:set>
                                  </p:childTnLst>
                                </p:cTn>
                              </p:par>
                              <p:par>
                                <p:cTn id="45" presetID="1" presetClass="exit" presetSubtype="0" fill="hold" grpId="1" nodeType="withEffect">
                                  <p:stCondLst>
                                    <p:cond delay="250"/>
                                  </p:stCondLst>
                                  <p:childTnLst>
                                    <p:set>
                                      <p:cBhvr>
                                        <p:cTn id="46" dur="1" fill="hold">
                                          <p:stCondLst>
                                            <p:cond delay="0"/>
                                          </p:stCondLst>
                                        </p:cTn>
                                        <p:tgtEl>
                                          <p:spTgt spid="6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96"/>
                                        </p:tgtEl>
                                        <p:attrNameLst>
                                          <p:attrName>style.visibility</p:attrName>
                                        </p:attrNameLst>
                                      </p:cBhvr>
                                      <p:to>
                                        <p:strVal val="visible"/>
                                      </p:to>
                                    </p:set>
                                    <p:animEffect transition="in" filter="wipe(up)">
                                      <p:cBhvr>
                                        <p:cTn id="51" dur="1500"/>
                                        <p:tgtEl>
                                          <p:spTgt spid="96"/>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97"/>
                                        </p:tgtEl>
                                        <p:attrNameLst>
                                          <p:attrName>style.visibility</p:attrName>
                                        </p:attrNameLst>
                                      </p:cBhvr>
                                      <p:to>
                                        <p:strVal val="visible"/>
                                      </p:to>
                                    </p:set>
                                    <p:animEffect transition="in" filter="wipe(down)">
                                      <p:cBhvr>
                                        <p:cTn id="54" dur="1500"/>
                                        <p:tgtEl>
                                          <p:spTgt spid="9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00"/>
                                        </p:tgtEl>
                                        <p:attrNameLst>
                                          <p:attrName>style.visibility</p:attrName>
                                        </p:attrNameLst>
                                      </p:cBhvr>
                                      <p:to>
                                        <p:strVal val="visible"/>
                                      </p:to>
                                    </p:set>
                                    <p:animEffect transition="in" filter="wipe(left)">
                                      <p:cBhvr>
                                        <p:cTn id="59" dur="750"/>
                                        <p:tgtEl>
                                          <p:spTgt spid="100"/>
                                        </p:tgtEl>
                                      </p:cBhvr>
                                    </p:animEffect>
                                  </p:childTnLst>
                                </p:cTn>
                              </p:par>
                            </p:childTnLst>
                          </p:cTn>
                        </p:par>
                        <p:par>
                          <p:cTn id="60" fill="hold">
                            <p:stCondLst>
                              <p:cond delay="750"/>
                            </p:stCondLst>
                            <p:childTnLst>
                              <p:par>
                                <p:cTn id="61" presetID="22" presetClass="entr" presetSubtype="1" fill="hold" grpId="0" nodeType="afterEffect">
                                  <p:stCondLst>
                                    <p:cond delay="0"/>
                                  </p:stCondLst>
                                  <p:childTnLst>
                                    <p:set>
                                      <p:cBhvr>
                                        <p:cTn id="62" dur="1" fill="hold">
                                          <p:stCondLst>
                                            <p:cond delay="0"/>
                                          </p:stCondLst>
                                        </p:cTn>
                                        <p:tgtEl>
                                          <p:spTgt spid="98"/>
                                        </p:tgtEl>
                                        <p:attrNameLst>
                                          <p:attrName>style.visibility</p:attrName>
                                        </p:attrNameLst>
                                      </p:cBhvr>
                                      <p:to>
                                        <p:strVal val="visible"/>
                                      </p:to>
                                    </p:set>
                                    <p:animEffect transition="in" filter="wipe(up)">
                                      <p:cBhvr>
                                        <p:cTn id="63"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0" grpId="1" animBg="1"/>
      <p:bldP spid="68" grpId="0" animBg="1"/>
      <p:bldP spid="68" grpId="1" animBg="1"/>
      <p:bldP spid="98" grpId="0" animBg="1"/>
      <p:bldP spid="67" grpId="0" animBg="1"/>
      <p:bldP spid="67" grpId="1" animBg="1"/>
      <p:bldP spid="94" grpId="0" animBg="1"/>
      <p:bldP spid="95" grpId="0" animBg="1"/>
      <p:bldP spid="96" grpId="0" animBg="1"/>
      <p:bldP spid="9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dirty="0" smtClean="0"/>
              <a:t>Convert </a:t>
            </a:r>
            <a:r>
              <a:rPr lang="en-US" altLang="en-US" dirty="0" smtClean="0"/>
              <a:t>row </a:t>
            </a:r>
            <a:r>
              <a:rPr lang="en-US" altLang="en-US" dirty="0" smtClean="0"/>
              <a:t>crops </a:t>
            </a:r>
            <a:r>
              <a:rPr lang="en-US" altLang="en-US" dirty="0" smtClean="0"/>
              <a:t>to </a:t>
            </a:r>
            <a:r>
              <a:rPr lang="en-US" altLang="en-US" dirty="0" smtClean="0"/>
              <a:t>pasture</a:t>
            </a:r>
          </a:p>
        </p:txBody>
      </p:sp>
      <p:sp>
        <p:nvSpPr>
          <p:cNvPr id="35843" name="Content Placeholder 2"/>
          <p:cNvSpPr>
            <a:spLocks noGrp="1"/>
          </p:cNvSpPr>
          <p:nvPr>
            <p:ph idx="1"/>
          </p:nvPr>
        </p:nvSpPr>
        <p:spPr/>
        <p:txBody>
          <a:bodyPr/>
          <a:lstStyle/>
          <a:p>
            <a:r>
              <a:rPr lang="en-US" altLang="en-US" sz="2800" dirty="0" smtClean="0"/>
              <a:t>Nitrogen </a:t>
            </a:r>
            <a:r>
              <a:rPr lang="en-US" altLang="en-US" sz="2800" dirty="0" smtClean="0"/>
              <a:t>loss reduction: 85</a:t>
            </a:r>
            <a:r>
              <a:rPr lang="en-US" altLang="en-US" sz="2800" dirty="0" smtClean="0"/>
              <a:t>% = 170/1,700 </a:t>
            </a:r>
            <a:r>
              <a:rPr lang="en-US" altLang="en-US" sz="2800" dirty="0" err="1" smtClean="0"/>
              <a:t>lbs</a:t>
            </a:r>
            <a:r>
              <a:rPr lang="en-US" altLang="en-US" sz="2800" dirty="0" smtClean="0"/>
              <a:t>/</a:t>
            </a:r>
            <a:r>
              <a:rPr lang="en-US" altLang="en-US" sz="2800" dirty="0" err="1" smtClean="0"/>
              <a:t>yr</a:t>
            </a:r>
            <a:endParaRPr lang="en-US" altLang="en-US" sz="2800" dirty="0" smtClean="0"/>
          </a:p>
          <a:p>
            <a:r>
              <a:rPr lang="en-US" altLang="en-US" sz="2800" dirty="0" smtClean="0"/>
              <a:t>Cost: $</a:t>
            </a:r>
            <a:r>
              <a:rPr lang="en-US" altLang="en-US" sz="2800" dirty="0" smtClean="0"/>
              <a:t>200/acre/year = </a:t>
            </a:r>
            <a:r>
              <a:rPr lang="en-US" altLang="en-US" sz="2800" dirty="0" smtClean="0">
                <a:solidFill>
                  <a:srgbClr val="008000"/>
                </a:solidFill>
              </a:rPr>
              <a:t>$80,000 for 4 years</a:t>
            </a:r>
            <a:endParaRPr lang="en-US" altLang="en-US" sz="2800" dirty="0" smtClean="0">
              <a:solidFill>
                <a:srgbClr val="008000"/>
              </a:solidFill>
            </a:endParaRPr>
          </a:p>
        </p:txBody>
      </p:sp>
      <p:pic>
        <p:nvPicPr>
          <p:cNvPr id="35844" name="Picture 3" descr="thumbnail"/>
          <p:cNvPicPr>
            <a:picLocks noChangeAspect="1" noChangeArrowheads="1"/>
          </p:cNvPicPr>
          <p:nvPr/>
        </p:nvPicPr>
        <p:blipFill>
          <a:blip r:embed="rId2" cstate="print"/>
          <a:srcRect/>
          <a:stretch>
            <a:fillRect/>
          </a:stretch>
        </p:blipFill>
        <p:spPr bwMode="auto">
          <a:xfrm>
            <a:off x="1600200" y="2871788"/>
            <a:ext cx="5715000" cy="3986212"/>
          </a:xfrm>
          <a:prstGeom prst="rect">
            <a:avLst/>
          </a:prstGeom>
          <a:noFill/>
          <a:ln w="9525">
            <a:noFill/>
            <a:miter lim="800000"/>
            <a:headEnd/>
            <a:tailEnd/>
          </a:ln>
        </p:spPr>
      </p:pic>
      <p:sp>
        <p:nvSpPr>
          <p:cNvPr id="35845" name="TextBox 4"/>
          <p:cNvSpPr txBox="1">
            <a:spLocks noChangeArrowheads="1"/>
          </p:cNvSpPr>
          <p:nvPr/>
        </p:nvSpPr>
        <p:spPr bwMode="auto">
          <a:xfrm>
            <a:off x="5029200" y="6550025"/>
            <a:ext cx="2470150" cy="307975"/>
          </a:xfrm>
          <a:prstGeom prst="rect">
            <a:avLst/>
          </a:prstGeom>
          <a:noFill/>
          <a:ln w="9525">
            <a:noFill/>
            <a:miter lim="800000"/>
            <a:headEnd/>
            <a:tailEnd/>
          </a:ln>
        </p:spPr>
        <p:txBody>
          <a:bodyPr>
            <a:spAutoFit/>
          </a:bodyPr>
          <a:lstStyle/>
          <a:p>
            <a:pPr eaLnBrk="1" hangingPunct="1"/>
            <a:r>
              <a:rPr lang="en-US" altLang="en-US" sz="1400">
                <a:solidFill>
                  <a:schemeClr val="bg1"/>
                </a:solidFill>
              </a:rPr>
              <a:t>Photo courtesy NRCS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sz="3600" dirty="0" smtClean="0"/>
              <a:t>Convert to Perennial Bioenergy Crop</a:t>
            </a:r>
          </a:p>
        </p:txBody>
      </p:sp>
      <p:sp>
        <p:nvSpPr>
          <p:cNvPr id="3" name="Content Placeholder 2"/>
          <p:cNvSpPr>
            <a:spLocks noGrp="1"/>
          </p:cNvSpPr>
          <p:nvPr>
            <p:ph idx="1"/>
          </p:nvPr>
        </p:nvSpPr>
        <p:spPr/>
        <p:txBody>
          <a:bodyPr/>
          <a:lstStyle/>
          <a:p>
            <a:r>
              <a:rPr lang="en-US" altLang="en-US" sz="2800" dirty="0" smtClean="0"/>
              <a:t>Nitrogen </a:t>
            </a:r>
            <a:r>
              <a:rPr lang="en-US" altLang="en-US" sz="2800" dirty="0" smtClean="0"/>
              <a:t>loss reduction: </a:t>
            </a:r>
            <a:r>
              <a:rPr lang="en-US" altLang="en-US" sz="2800" dirty="0" smtClean="0"/>
              <a:t>75% = 150/1,500 </a:t>
            </a:r>
            <a:r>
              <a:rPr lang="en-US" altLang="en-US" sz="2800" dirty="0" err="1" smtClean="0"/>
              <a:t>lb</a:t>
            </a:r>
            <a:r>
              <a:rPr lang="en-US" altLang="en-US" sz="2800" dirty="0" smtClean="0"/>
              <a:t>/</a:t>
            </a:r>
            <a:r>
              <a:rPr lang="en-US" altLang="en-US" sz="2800" dirty="0" err="1" smtClean="0"/>
              <a:t>yr</a:t>
            </a:r>
            <a:endParaRPr lang="en-US" altLang="en-US" sz="2800" dirty="0" smtClean="0"/>
          </a:p>
          <a:p>
            <a:r>
              <a:rPr lang="en-US" altLang="en-US" sz="2800" dirty="0" smtClean="0"/>
              <a:t>Cost: $</a:t>
            </a:r>
            <a:r>
              <a:rPr lang="en-US" altLang="en-US" sz="2800" dirty="0" smtClean="0"/>
              <a:t>300/acre/year = </a:t>
            </a:r>
            <a:r>
              <a:rPr lang="en-US" altLang="en-US" sz="2800" dirty="0" smtClean="0">
                <a:solidFill>
                  <a:srgbClr val="008000"/>
                </a:solidFill>
              </a:rPr>
              <a:t>$120,000 for 4 years</a:t>
            </a:r>
            <a:endParaRPr lang="en-US" altLang="en-US" sz="2800" dirty="0" smtClean="0">
              <a:solidFill>
                <a:srgbClr val="008000"/>
              </a:solidFill>
            </a:endParaRPr>
          </a:p>
        </p:txBody>
      </p:sp>
      <p:pic>
        <p:nvPicPr>
          <p:cNvPr id="36868" name="Picture 3"/>
          <p:cNvPicPr>
            <a:picLocks noChangeAspect="1" noChangeArrowheads="1"/>
          </p:cNvPicPr>
          <p:nvPr/>
        </p:nvPicPr>
        <p:blipFill>
          <a:blip r:embed="rId2" cstate="print"/>
          <a:srcRect b="10999"/>
          <a:stretch>
            <a:fillRect/>
          </a:stretch>
        </p:blipFill>
        <p:spPr bwMode="auto">
          <a:xfrm>
            <a:off x="1981200" y="2767013"/>
            <a:ext cx="4984750" cy="40909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smtClean="0"/>
              <a:t>Cover crops</a:t>
            </a:r>
          </a:p>
        </p:txBody>
      </p:sp>
      <p:sp>
        <p:nvSpPr>
          <p:cNvPr id="37891" name="Content Placeholder 2"/>
          <p:cNvSpPr>
            <a:spLocks noGrp="1"/>
          </p:cNvSpPr>
          <p:nvPr>
            <p:ph idx="1"/>
          </p:nvPr>
        </p:nvSpPr>
        <p:spPr/>
        <p:txBody>
          <a:bodyPr/>
          <a:lstStyle/>
          <a:p>
            <a:r>
              <a:rPr lang="en-US" altLang="en-US" sz="2800" dirty="0" smtClean="0"/>
              <a:t>N loss reduction: 30</a:t>
            </a:r>
            <a:r>
              <a:rPr lang="en-US" altLang="en-US" sz="2800" dirty="0" smtClean="0"/>
              <a:t>% = 60/600 </a:t>
            </a:r>
            <a:r>
              <a:rPr lang="en-US" altLang="en-US" sz="2800" dirty="0" err="1" smtClean="0"/>
              <a:t>lbs</a:t>
            </a:r>
            <a:r>
              <a:rPr lang="en-US" altLang="en-US" sz="2800" dirty="0" smtClean="0"/>
              <a:t>/</a:t>
            </a:r>
            <a:r>
              <a:rPr lang="en-US" altLang="en-US" sz="2800" dirty="0" err="1" smtClean="0"/>
              <a:t>yr</a:t>
            </a:r>
            <a:endParaRPr lang="en-US" altLang="en-US" sz="2800" dirty="0" smtClean="0"/>
          </a:p>
          <a:p>
            <a:r>
              <a:rPr lang="en-US" altLang="en-US" sz="2800" dirty="0" smtClean="0"/>
              <a:t>Cost: $30/acre/year </a:t>
            </a:r>
            <a:r>
              <a:rPr lang="en-US" altLang="en-US" sz="2000" i="1" dirty="0" smtClean="0"/>
              <a:t>(This is very controversial but </a:t>
            </a:r>
            <a:r>
              <a:rPr lang="en-US" altLang="en-US" sz="2000" i="1" dirty="0" smtClean="0"/>
              <a:t>based on  </a:t>
            </a:r>
            <a:r>
              <a:rPr lang="en-US" altLang="en-US" sz="2000" i="1" dirty="0" smtClean="0"/>
              <a:t>findings in Iowa.) </a:t>
            </a:r>
            <a:r>
              <a:rPr lang="en-US" altLang="en-US" sz="2000" i="1" dirty="0" smtClean="0"/>
              <a:t>= </a:t>
            </a:r>
            <a:r>
              <a:rPr lang="en-US" altLang="en-US" sz="2800" dirty="0" smtClean="0">
                <a:solidFill>
                  <a:srgbClr val="008000"/>
                </a:solidFill>
              </a:rPr>
              <a:t>$12,000 for 4 years</a:t>
            </a:r>
            <a:endParaRPr lang="en-US" altLang="en-US" dirty="0" smtClean="0">
              <a:solidFill>
                <a:srgbClr val="008000"/>
              </a:solidFill>
            </a:endParaRPr>
          </a:p>
        </p:txBody>
      </p:sp>
      <p:pic>
        <p:nvPicPr>
          <p:cNvPr id="37892" name="Picture 3" descr="thumbnail"/>
          <p:cNvPicPr>
            <a:picLocks noChangeAspect="1" noChangeArrowheads="1"/>
          </p:cNvPicPr>
          <p:nvPr/>
        </p:nvPicPr>
        <p:blipFill>
          <a:blip r:embed="rId2" cstate="print"/>
          <a:srcRect r="20518"/>
          <a:stretch>
            <a:fillRect/>
          </a:stretch>
        </p:blipFill>
        <p:spPr bwMode="auto">
          <a:xfrm>
            <a:off x="2362200" y="3317875"/>
            <a:ext cx="4572000" cy="3540125"/>
          </a:xfrm>
          <a:prstGeom prst="rect">
            <a:avLst/>
          </a:prstGeom>
          <a:noFill/>
          <a:ln w="9525">
            <a:noFill/>
            <a:miter lim="800000"/>
            <a:headEnd/>
            <a:tailEnd/>
          </a:ln>
        </p:spPr>
      </p:pic>
      <p:sp>
        <p:nvSpPr>
          <p:cNvPr id="37893" name="TextBox 4"/>
          <p:cNvSpPr txBox="1">
            <a:spLocks noChangeArrowheads="1"/>
          </p:cNvSpPr>
          <p:nvPr/>
        </p:nvSpPr>
        <p:spPr bwMode="auto">
          <a:xfrm>
            <a:off x="5029200" y="6550025"/>
            <a:ext cx="2470150" cy="307975"/>
          </a:xfrm>
          <a:prstGeom prst="rect">
            <a:avLst/>
          </a:prstGeom>
          <a:noFill/>
          <a:ln w="9525">
            <a:noFill/>
            <a:miter lim="800000"/>
            <a:headEnd/>
            <a:tailEnd/>
          </a:ln>
        </p:spPr>
        <p:txBody>
          <a:bodyPr>
            <a:spAutoFit/>
          </a:bodyPr>
          <a:lstStyle/>
          <a:p>
            <a:pPr eaLnBrk="1" hangingPunct="1"/>
            <a:r>
              <a:rPr lang="en-US" altLang="en-US" sz="1400">
                <a:solidFill>
                  <a:schemeClr val="bg1"/>
                </a:solidFill>
              </a:rPr>
              <a:t>Photo courtesy NRCS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8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5"/>
          <p:cNvSpPr>
            <a:spLocks noGrp="1"/>
          </p:cNvSpPr>
          <p:nvPr>
            <p:ph type="title"/>
          </p:nvPr>
        </p:nvSpPr>
        <p:spPr/>
        <p:txBody>
          <a:bodyPr/>
          <a:lstStyle/>
          <a:p>
            <a:r>
              <a:rPr lang="en-US" altLang="en-US" dirty="0" smtClean="0"/>
              <a:t>Denitrifying Bioreactor</a:t>
            </a:r>
          </a:p>
        </p:txBody>
      </p:sp>
      <p:sp>
        <p:nvSpPr>
          <p:cNvPr id="38915" name="Content Placeholder 6"/>
          <p:cNvSpPr>
            <a:spLocks noGrp="1"/>
          </p:cNvSpPr>
          <p:nvPr>
            <p:ph idx="1"/>
          </p:nvPr>
        </p:nvSpPr>
        <p:spPr/>
        <p:txBody>
          <a:bodyPr/>
          <a:lstStyle/>
          <a:p>
            <a:r>
              <a:rPr lang="en-US" altLang="en-US" sz="2800" dirty="0" smtClean="0"/>
              <a:t>N loss reduction: 40</a:t>
            </a:r>
            <a:r>
              <a:rPr lang="en-US" altLang="en-US" sz="2800" dirty="0" smtClean="0"/>
              <a:t>%, tile-drained only</a:t>
            </a:r>
            <a:endParaRPr lang="en-US" altLang="en-US" sz="2800" dirty="0" smtClean="0"/>
          </a:p>
          <a:p>
            <a:r>
              <a:rPr lang="en-US" altLang="en-US" sz="2800" dirty="0" smtClean="0"/>
              <a:t>Cost: $10/acre </a:t>
            </a:r>
            <a:r>
              <a:rPr lang="en-US" altLang="en-US" sz="2800" dirty="0" smtClean="0"/>
              <a:t>treated/year = </a:t>
            </a:r>
            <a:r>
              <a:rPr lang="en-US" altLang="en-US" sz="2800" dirty="0" smtClean="0">
                <a:solidFill>
                  <a:srgbClr val="008000"/>
                </a:solidFill>
              </a:rPr>
              <a:t>$4,000 for 4 years</a:t>
            </a:r>
            <a:endParaRPr lang="en-US" altLang="en-US" sz="2800" dirty="0" smtClean="0">
              <a:solidFill>
                <a:srgbClr val="008000"/>
              </a:solidFill>
            </a:endParaRPr>
          </a:p>
        </p:txBody>
      </p:sp>
      <p:pic>
        <p:nvPicPr>
          <p:cNvPr id="38916" name="Picture 4" descr="http://biogeochemistry.nres.illinois.edu/Embarras/images/IMG_0282s.jpg"/>
          <p:cNvPicPr>
            <a:picLocks noChangeAspect="1" noChangeArrowheads="1"/>
          </p:cNvPicPr>
          <p:nvPr/>
        </p:nvPicPr>
        <p:blipFill>
          <a:blip r:embed="rId2" cstate="print"/>
          <a:srcRect/>
          <a:stretch>
            <a:fillRect/>
          </a:stretch>
        </p:blipFill>
        <p:spPr bwMode="auto">
          <a:xfrm>
            <a:off x="1939925" y="2771775"/>
            <a:ext cx="5264150" cy="4064000"/>
          </a:xfrm>
          <a:prstGeom prst="rect">
            <a:avLst/>
          </a:prstGeom>
          <a:noFill/>
          <a:ln w="9525">
            <a:noFill/>
            <a:miter lim="800000"/>
            <a:headEnd/>
            <a:tailEnd/>
          </a:ln>
        </p:spPr>
      </p:pic>
      <p:sp>
        <p:nvSpPr>
          <p:cNvPr id="8" name="Text Box 10"/>
          <p:cNvSpPr txBox="1"/>
          <p:nvPr/>
        </p:nvSpPr>
        <p:spPr>
          <a:xfrm>
            <a:off x="2209800" y="6384925"/>
            <a:ext cx="2595563" cy="50958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just" eaLnBrk="1" hangingPunct="1">
              <a:lnSpc>
                <a:spcPct val="105000"/>
              </a:lnSpc>
              <a:spcBef>
                <a:spcPts val="0"/>
              </a:spcBef>
              <a:spcAft>
                <a:spcPts val="800"/>
              </a:spcAft>
              <a:defRPr/>
            </a:pPr>
            <a:r>
              <a:rPr lang="en-US" sz="1050" dirty="0">
                <a:solidFill>
                  <a:srgbClr val="FFFFFF"/>
                </a:solidFill>
                <a:ea typeface="Calibri" panose="020F0502020204030204" pitchFamily="34" charset="0"/>
                <a:cs typeface="Times New Roman" panose="02020603050405020304" pitchFamily="18" charset="0"/>
              </a:rPr>
              <a:t>Photo courtesy L. Gentry, U of I</a:t>
            </a:r>
            <a:endParaRPr lang="en-US" sz="1600" dirty="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a:lnSpc>
                <a:spcPct val="105000"/>
              </a:lnSpc>
              <a:spcAft>
                <a:spcPts val="800"/>
              </a:spcAft>
            </a:pPr>
            <a:r>
              <a:rPr lang="en-US" altLang="en-US" sz="3600" smtClean="0">
                <a:latin typeface="Calibri" pitchFamily="34" charset="0"/>
                <a:ea typeface="Calibri" pitchFamily="34" charset="0"/>
                <a:cs typeface="Times New Roman" pitchFamily="18" charset="0"/>
              </a:rPr>
              <a:t>Fertilizer Rate – </a:t>
            </a:r>
            <a:br>
              <a:rPr lang="en-US" altLang="en-US" sz="3600" smtClean="0">
                <a:latin typeface="Calibri" pitchFamily="34" charset="0"/>
                <a:ea typeface="Calibri" pitchFamily="34" charset="0"/>
                <a:cs typeface="Times New Roman" pitchFamily="18" charset="0"/>
              </a:rPr>
            </a:br>
            <a:r>
              <a:rPr lang="en-US" altLang="en-US" sz="3600" smtClean="0">
                <a:latin typeface="Calibri" pitchFamily="34" charset="0"/>
                <a:ea typeface="Calibri" pitchFamily="34" charset="0"/>
                <a:cs typeface="Times New Roman" pitchFamily="18" charset="0"/>
              </a:rPr>
              <a:t>Apply N at Maximum Return to Nitrogen </a:t>
            </a:r>
            <a:endParaRPr lang="en-US" altLang="en-US" sz="2000" smtClean="0">
              <a:latin typeface="Calibri" pitchFamily="34" charset="0"/>
              <a:ea typeface="Calibri" pitchFamily="34" charset="0"/>
              <a:cs typeface="Times New Roman" pitchFamily="18" charset="0"/>
            </a:endParaRPr>
          </a:p>
        </p:txBody>
      </p:sp>
      <p:sp>
        <p:nvSpPr>
          <p:cNvPr id="3" name="Content Placeholder 2"/>
          <p:cNvSpPr>
            <a:spLocks noGrp="1"/>
          </p:cNvSpPr>
          <p:nvPr>
            <p:ph idx="1"/>
          </p:nvPr>
        </p:nvSpPr>
        <p:spPr/>
        <p:txBody>
          <a:bodyPr/>
          <a:lstStyle/>
          <a:p>
            <a:r>
              <a:rPr lang="en-US" altLang="en-US" sz="2800" dirty="0" smtClean="0"/>
              <a:t>N loss reduction: 10%</a:t>
            </a:r>
          </a:p>
          <a:p>
            <a:r>
              <a:rPr lang="en-US" altLang="en-US" sz="2800" dirty="0" smtClean="0"/>
              <a:t>Cost: </a:t>
            </a:r>
            <a:r>
              <a:rPr lang="en-US" altLang="en-US" sz="2800" dirty="0" smtClean="0">
                <a:solidFill>
                  <a:srgbClr val="FF0000"/>
                </a:solidFill>
              </a:rPr>
              <a:t>--$2/acre </a:t>
            </a:r>
            <a:r>
              <a:rPr lang="en-US" altLang="en-US" sz="2800" dirty="0" smtClean="0"/>
              <a:t>(This is recommended rate, but often exceeded.) </a:t>
            </a:r>
          </a:p>
        </p:txBody>
      </p:sp>
      <p:pic>
        <p:nvPicPr>
          <p:cNvPr id="39940" name="Picture 4" descr="thumbnail"/>
          <p:cNvPicPr>
            <a:picLocks noChangeAspect="1" noChangeArrowheads="1"/>
          </p:cNvPicPr>
          <p:nvPr/>
        </p:nvPicPr>
        <p:blipFill>
          <a:blip r:embed="rId2" cstate="print"/>
          <a:srcRect/>
          <a:stretch>
            <a:fillRect/>
          </a:stretch>
        </p:blipFill>
        <p:spPr bwMode="auto">
          <a:xfrm>
            <a:off x="3055938" y="3800475"/>
            <a:ext cx="4400550" cy="3200400"/>
          </a:xfrm>
          <a:prstGeom prst="rect">
            <a:avLst/>
          </a:prstGeom>
          <a:noFill/>
          <a:ln w="9525">
            <a:noFill/>
            <a:miter lim="800000"/>
            <a:headEnd/>
            <a:tailEnd/>
          </a:ln>
        </p:spPr>
      </p:pic>
      <p:sp>
        <p:nvSpPr>
          <p:cNvPr id="39941" name="TextBox 5"/>
          <p:cNvSpPr txBox="1">
            <a:spLocks noChangeArrowheads="1"/>
          </p:cNvSpPr>
          <p:nvPr/>
        </p:nvSpPr>
        <p:spPr bwMode="auto">
          <a:xfrm>
            <a:off x="4953000" y="6321425"/>
            <a:ext cx="2470150" cy="307975"/>
          </a:xfrm>
          <a:prstGeom prst="rect">
            <a:avLst/>
          </a:prstGeom>
          <a:noFill/>
          <a:ln w="9525">
            <a:noFill/>
            <a:miter lim="800000"/>
            <a:headEnd/>
            <a:tailEnd/>
          </a:ln>
        </p:spPr>
        <p:txBody>
          <a:bodyPr>
            <a:spAutoFit/>
          </a:bodyPr>
          <a:lstStyle/>
          <a:p>
            <a:pPr eaLnBrk="1" hangingPunct="1"/>
            <a:r>
              <a:rPr lang="en-US" altLang="en-US" sz="1400">
                <a:solidFill>
                  <a:schemeClr val="bg1"/>
                </a:solidFill>
              </a:rPr>
              <a:t>Photo courtesy NRCS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a:lnSpc>
                <a:spcPct val="105000"/>
              </a:lnSpc>
              <a:spcAft>
                <a:spcPts val="800"/>
              </a:spcAft>
            </a:pPr>
            <a:r>
              <a:rPr lang="en-US" altLang="en-US" smtClean="0">
                <a:latin typeface="Calibri" pitchFamily="34" charset="0"/>
                <a:ea typeface="Calibri" pitchFamily="34" charset="0"/>
                <a:cs typeface="Times New Roman" pitchFamily="18" charset="0"/>
              </a:rPr>
              <a:t>Fertilizer Timing – </a:t>
            </a:r>
            <a:br>
              <a:rPr lang="en-US" altLang="en-US" smtClean="0">
                <a:latin typeface="Calibri" pitchFamily="34" charset="0"/>
                <a:ea typeface="Calibri" pitchFamily="34" charset="0"/>
                <a:cs typeface="Times New Roman" pitchFamily="18" charset="0"/>
              </a:rPr>
            </a:br>
            <a:r>
              <a:rPr lang="en-US" altLang="en-US" smtClean="0">
                <a:latin typeface="Calibri" pitchFamily="34" charset="0"/>
                <a:ea typeface="Calibri" pitchFamily="34" charset="0"/>
                <a:cs typeface="Times New Roman" pitchFamily="18" charset="0"/>
              </a:rPr>
              <a:t>Apply N after planting (sidedress)</a:t>
            </a:r>
            <a:endParaRPr lang="en-US" altLang="en-US" sz="2800" smtClean="0">
              <a:latin typeface="Calibri" pitchFamily="34" charset="0"/>
              <a:ea typeface="Calibri" pitchFamily="34" charset="0"/>
              <a:cs typeface="Times New Roman" pitchFamily="18" charset="0"/>
            </a:endParaRPr>
          </a:p>
        </p:txBody>
      </p:sp>
      <p:sp>
        <p:nvSpPr>
          <p:cNvPr id="3" name="Content Placeholder 2"/>
          <p:cNvSpPr>
            <a:spLocks noGrp="1"/>
          </p:cNvSpPr>
          <p:nvPr>
            <p:ph idx="1"/>
          </p:nvPr>
        </p:nvSpPr>
        <p:spPr/>
        <p:txBody>
          <a:bodyPr/>
          <a:lstStyle/>
          <a:p>
            <a:r>
              <a:rPr lang="en-US" altLang="en-US" sz="2800" dirty="0" smtClean="0"/>
              <a:t>N loss reduction: 5</a:t>
            </a:r>
            <a:r>
              <a:rPr lang="en-US" altLang="en-US" sz="2800" dirty="0" smtClean="0"/>
              <a:t>% = 10 / 100 </a:t>
            </a:r>
            <a:r>
              <a:rPr lang="en-US" altLang="en-US" sz="2800" dirty="0" err="1" smtClean="0"/>
              <a:t>lb</a:t>
            </a:r>
            <a:r>
              <a:rPr lang="en-US" altLang="en-US" sz="2800" dirty="0" smtClean="0"/>
              <a:t>/</a:t>
            </a:r>
            <a:r>
              <a:rPr lang="en-US" altLang="en-US" sz="2800" dirty="0" err="1" smtClean="0"/>
              <a:t>yr</a:t>
            </a:r>
            <a:endParaRPr lang="en-US" altLang="en-US" sz="2800" dirty="0" smtClean="0"/>
          </a:p>
          <a:p>
            <a:r>
              <a:rPr lang="en-US" altLang="en-US" sz="2800" dirty="0" smtClean="0"/>
              <a:t>Cost: $</a:t>
            </a:r>
            <a:r>
              <a:rPr lang="en-US" altLang="en-US" sz="2800" dirty="0" smtClean="0"/>
              <a:t>12/acre = </a:t>
            </a:r>
            <a:r>
              <a:rPr lang="en-US" altLang="en-US" sz="2800" dirty="0" smtClean="0">
                <a:solidFill>
                  <a:srgbClr val="008000"/>
                </a:solidFill>
              </a:rPr>
              <a:t>$4,800 for 4 years</a:t>
            </a:r>
            <a:endParaRPr lang="en-US" altLang="en-US" sz="2800" dirty="0" smtClean="0">
              <a:solidFill>
                <a:srgbClr val="008000"/>
              </a:solidFill>
            </a:endParaRPr>
          </a:p>
        </p:txBody>
      </p:sp>
      <p:sp>
        <p:nvSpPr>
          <p:cNvPr id="40964" name="Rectangle 3"/>
          <p:cNvSpPr>
            <a:spLocks noChangeArrowheads="1"/>
          </p:cNvSpPr>
          <p:nvPr/>
        </p:nvSpPr>
        <p:spPr bwMode="auto">
          <a:xfrm>
            <a:off x="2647950" y="3236913"/>
            <a:ext cx="3848100" cy="384175"/>
          </a:xfrm>
          <a:prstGeom prst="rect">
            <a:avLst/>
          </a:prstGeom>
          <a:noFill/>
          <a:ln w="9525">
            <a:noFill/>
            <a:miter lim="800000"/>
            <a:headEnd/>
            <a:tailEnd/>
          </a:ln>
        </p:spPr>
        <p:txBody>
          <a:bodyPr wrap="none">
            <a:spAutoFit/>
          </a:bodyPr>
          <a:lstStyle/>
          <a:p>
            <a:pPr algn="ctr" eaLnBrk="1" hangingPunct="1">
              <a:lnSpc>
                <a:spcPct val="105000"/>
              </a:lnSpc>
              <a:spcAft>
                <a:spcPts val="800"/>
              </a:spcAft>
            </a:pPr>
            <a:r>
              <a:rPr lang="en-US" altLang="en-US">
                <a:latin typeface="Calibri" pitchFamily="34" charset="0"/>
                <a:ea typeface="Calibri" pitchFamily="34" charset="0"/>
                <a:cs typeface="Times New Roman" pitchFamily="18" charset="0"/>
              </a:rPr>
              <a:t>Fertilizer Timing -- Apply N as sidedress</a:t>
            </a:r>
            <a:endParaRPr lang="en-US" altLang="en-US" sz="1100">
              <a:latin typeface="Calibri" pitchFamily="34" charset="0"/>
              <a:ea typeface="Calibri" pitchFamily="34" charset="0"/>
              <a:cs typeface="Times New Roman" pitchFamily="18" charset="0"/>
            </a:endParaRPr>
          </a:p>
        </p:txBody>
      </p:sp>
      <p:pic>
        <p:nvPicPr>
          <p:cNvPr id="40965" name="Picture 4" descr="thumbnail"/>
          <p:cNvPicPr>
            <a:picLocks noChangeAspect="1" noChangeArrowheads="1"/>
          </p:cNvPicPr>
          <p:nvPr/>
        </p:nvPicPr>
        <p:blipFill>
          <a:blip r:embed="rId2" cstate="print"/>
          <a:srcRect/>
          <a:stretch>
            <a:fillRect/>
          </a:stretch>
        </p:blipFill>
        <p:spPr bwMode="auto">
          <a:xfrm>
            <a:off x="1905000" y="2895600"/>
            <a:ext cx="5133975" cy="3733800"/>
          </a:xfrm>
          <a:prstGeom prst="rect">
            <a:avLst/>
          </a:prstGeom>
          <a:noFill/>
          <a:ln w="9525">
            <a:noFill/>
            <a:miter lim="800000"/>
            <a:headEnd/>
            <a:tailEnd/>
          </a:ln>
        </p:spPr>
      </p:pic>
      <p:sp>
        <p:nvSpPr>
          <p:cNvPr id="40966" name="TextBox 5"/>
          <p:cNvSpPr txBox="1">
            <a:spLocks noChangeArrowheads="1"/>
          </p:cNvSpPr>
          <p:nvPr/>
        </p:nvSpPr>
        <p:spPr bwMode="auto">
          <a:xfrm>
            <a:off x="4953000" y="6321425"/>
            <a:ext cx="2470150" cy="307975"/>
          </a:xfrm>
          <a:prstGeom prst="rect">
            <a:avLst/>
          </a:prstGeom>
          <a:noFill/>
          <a:ln w="9525">
            <a:noFill/>
            <a:miter lim="800000"/>
            <a:headEnd/>
            <a:tailEnd/>
          </a:ln>
        </p:spPr>
        <p:txBody>
          <a:bodyPr>
            <a:spAutoFit/>
          </a:bodyPr>
          <a:lstStyle/>
          <a:p>
            <a:pPr eaLnBrk="1" hangingPunct="1"/>
            <a:r>
              <a:rPr lang="en-US" altLang="en-US" sz="1400">
                <a:solidFill>
                  <a:schemeClr val="bg1"/>
                </a:solidFill>
              </a:rPr>
              <a:t>Photo courtesy NRCS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smtClean="0"/>
              <a:t>No-Till</a:t>
            </a:r>
          </a:p>
        </p:txBody>
      </p:sp>
      <p:sp>
        <p:nvSpPr>
          <p:cNvPr id="41987" name="Content Placeholder 2"/>
          <p:cNvSpPr>
            <a:spLocks noGrp="1"/>
          </p:cNvSpPr>
          <p:nvPr>
            <p:ph idx="1"/>
          </p:nvPr>
        </p:nvSpPr>
        <p:spPr/>
        <p:txBody>
          <a:bodyPr/>
          <a:lstStyle/>
          <a:p>
            <a:r>
              <a:rPr lang="en-US" altLang="en-US" sz="2800" dirty="0" smtClean="0"/>
              <a:t>N loss reduction: 0%</a:t>
            </a:r>
          </a:p>
          <a:p>
            <a:r>
              <a:rPr lang="en-US" altLang="en-US" sz="2800" dirty="0" smtClean="0"/>
              <a:t>Cost $</a:t>
            </a:r>
            <a:r>
              <a:rPr lang="en-US" altLang="en-US" sz="2800" dirty="0" smtClean="0"/>
              <a:t>20/acre/year = </a:t>
            </a:r>
            <a:r>
              <a:rPr lang="en-US" altLang="en-US" sz="2800" dirty="0" smtClean="0">
                <a:solidFill>
                  <a:srgbClr val="008000"/>
                </a:solidFill>
              </a:rPr>
              <a:t>$8,000 for 4 years</a:t>
            </a:r>
            <a:endParaRPr lang="en-US" altLang="en-US" sz="2800" dirty="0" smtClean="0">
              <a:solidFill>
                <a:srgbClr val="008000"/>
              </a:solidFill>
            </a:endParaRPr>
          </a:p>
        </p:txBody>
      </p:sp>
      <p:pic>
        <p:nvPicPr>
          <p:cNvPr id="41988" name="Picture 3" descr="thumbnail"/>
          <p:cNvPicPr>
            <a:picLocks noChangeAspect="1" noChangeArrowheads="1"/>
          </p:cNvPicPr>
          <p:nvPr/>
        </p:nvPicPr>
        <p:blipFill>
          <a:blip r:embed="rId2" cstate="print"/>
          <a:srcRect t="16948" b="20229"/>
          <a:stretch>
            <a:fillRect/>
          </a:stretch>
        </p:blipFill>
        <p:spPr bwMode="auto">
          <a:xfrm>
            <a:off x="2057400" y="2833688"/>
            <a:ext cx="4830763" cy="4024312"/>
          </a:xfrm>
          <a:prstGeom prst="rect">
            <a:avLst/>
          </a:prstGeom>
          <a:noFill/>
          <a:ln w="9525">
            <a:noFill/>
            <a:miter lim="800000"/>
            <a:headEnd/>
            <a:tailEnd/>
          </a:ln>
        </p:spPr>
      </p:pic>
      <p:sp>
        <p:nvSpPr>
          <p:cNvPr id="41989" name="TextBox 4"/>
          <p:cNvSpPr txBox="1">
            <a:spLocks noChangeArrowheads="1"/>
          </p:cNvSpPr>
          <p:nvPr/>
        </p:nvSpPr>
        <p:spPr bwMode="auto">
          <a:xfrm>
            <a:off x="5029200" y="6550025"/>
            <a:ext cx="2470150" cy="307975"/>
          </a:xfrm>
          <a:prstGeom prst="rect">
            <a:avLst/>
          </a:prstGeom>
          <a:noFill/>
          <a:ln w="9525">
            <a:noFill/>
            <a:miter lim="800000"/>
            <a:headEnd/>
            <a:tailEnd/>
          </a:ln>
        </p:spPr>
        <p:txBody>
          <a:bodyPr>
            <a:spAutoFit/>
          </a:bodyPr>
          <a:lstStyle/>
          <a:p>
            <a:pPr eaLnBrk="1" hangingPunct="1"/>
            <a:r>
              <a:rPr lang="en-US" altLang="en-US" sz="1400">
                <a:solidFill>
                  <a:schemeClr val="bg1"/>
                </a:solidFill>
              </a:rPr>
              <a:t>Photo courtesy NRCS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8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228600" y="304800"/>
            <a:ext cx="8610600" cy="1143000"/>
          </a:xfrm>
        </p:spPr>
        <p:txBody>
          <a:bodyPr/>
          <a:lstStyle/>
          <a:p>
            <a:r>
              <a:rPr lang="en-US" altLang="en-US" smtClean="0"/>
              <a:t>Riparian buffer strip </a:t>
            </a:r>
            <a:br>
              <a:rPr lang="en-US" altLang="en-US" smtClean="0"/>
            </a:br>
            <a:r>
              <a:rPr lang="en-US" altLang="en-US" sz="3200" b="0" smtClean="0"/>
              <a:t>(approximately 2% of field)</a:t>
            </a:r>
          </a:p>
        </p:txBody>
      </p:sp>
      <p:sp>
        <p:nvSpPr>
          <p:cNvPr id="43011" name="Content Placeholder 2"/>
          <p:cNvSpPr>
            <a:spLocks noGrp="1"/>
          </p:cNvSpPr>
          <p:nvPr>
            <p:ph idx="1"/>
          </p:nvPr>
        </p:nvSpPr>
        <p:spPr>
          <a:xfrm>
            <a:off x="457200" y="1600200"/>
            <a:ext cx="8534400" cy="4525963"/>
          </a:xfrm>
        </p:spPr>
        <p:txBody>
          <a:bodyPr/>
          <a:lstStyle/>
          <a:p>
            <a:r>
              <a:rPr lang="en-US" altLang="en-US" sz="2800" dirty="0" smtClean="0"/>
              <a:t>N loss reduction: 2</a:t>
            </a:r>
            <a:r>
              <a:rPr lang="en-US" altLang="en-US" sz="2800" dirty="0" smtClean="0"/>
              <a:t>% = 4 </a:t>
            </a:r>
            <a:r>
              <a:rPr lang="en-US" altLang="en-US" sz="2800" dirty="0" err="1" smtClean="0"/>
              <a:t>lbs</a:t>
            </a:r>
            <a:r>
              <a:rPr lang="en-US" altLang="en-US" sz="2800" dirty="0" smtClean="0"/>
              <a:t>/</a:t>
            </a:r>
            <a:r>
              <a:rPr lang="en-US" altLang="en-US" sz="2800" dirty="0" err="1" smtClean="0"/>
              <a:t>yr</a:t>
            </a:r>
            <a:r>
              <a:rPr lang="en-US" altLang="en-US" sz="2800" dirty="0"/>
              <a:t> </a:t>
            </a:r>
            <a:r>
              <a:rPr lang="en-US" altLang="en-US" sz="2800" dirty="0" smtClean="0"/>
              <a:t>or 40 </a:t>
            </a:r>
            <a:r>
              <a:rPr lang="en-US" altLang="en-US" sz="2800" dirty="0" err="1" smtClean="0"/>
              <a:t>lbs</a:t>
            </a:r>
            <a:r>
              <a:rPr lang="en-US" altLang="en-US" sz="2800" dirty="0" smtClean="0"/>
              <a:t>/</a:t>
            </a:r>
            <a:r>
              <a:rPr lang="en-US" altLang="en-US" sz="2800" dirty="0" err="1" smtClean="0"/>
              <a:t>yr</a:t>
            </a:r>
            <a:endParaRPr lang="en-US" altLang="en-US" sz="2800" dirty="0" smtClean="0"/>
          </a:p>
          <a:p>
            <a:r>
              <a:rPr lang="en-US" altLang="en-US" sz="2800" dirty="0" smtClean="0"/>
              <a:t>Cost: $30/acre </a:t>
            </a:r>
            <a:r>
              <a:rPr lang="en-US" altLang="en-US" sz="2800" dirty="0" smtClean="0"/>
              <a:t>treated/year = </a:t>
            </a:r>
            <a:r>
              <a:rPr lang="en-US" altLang="en-US" sz="2800" dirty="0" smtClean="0">
                <a:solidFill>
                  <a:srgbClr val="008000"/>
                </a:solidFill>
              </a:rPr>
              <a:t>$12,000 for 4 years</a:t>
            </a:r>
            <a:endParaRPr lang="en-US" altLang="en-US" sz="2800" dirty="0" smtClean="0">
              <a:solidFill>
                <a:srgbClr val="008000"/>
              </a:solidFill>
            </a:endParaRPr>
          </a:p>
        </p:txBody>
      </p:sp>
      <p:pic>
        <p:nvPicPr>
          <p:cNvPr id="43012" name="Picture 3" descr="thumbnail"/>
          <p:cNvPicPr>
            <a:picLocks noChangeAspect="1" noChangeArrowheads="1"/>
          </p:cNvPicPr>
          <p:nvPr/>
        </p:nvPicPr>
        <p:blipFill>
          <a:blip r:embed="rId2" cstate="print"/>
          <a:srcRect/>
          <a:stretch>
            <a:fillRect/>
          </a:stretch>
        </p:blipFill>
        <p:spPr bwMode="auto">
          <a:xfrm>
            <a:off x="2133600" y="3352800"/>
            <a:ext cx="5410200" cy="3505200"/>
          </a:xfrm>
          <a:prstGeom prst="rect">
            <a:avLst/>
          </a:prstGeom>
          <a:noFill/>
          <a:ln w="9525">
            <a:noFill/>
            <a:miter lim="800000"/>
            <a:headEnd/>
            <a:tailEnd/>
          </a:ln>
        </p:spPr>
      </p:pic>
      <p:sp>
        <p:nvSpPr>
          <p:cNvPr id="43013" name="TextBox 4"/>
          <p:cNvSpPr txBox="1">
            <a:spLocks noChangeArrowheads="1"/>
          </p:cNvSpPr>
          <p:nvPr/>
        </p:nvSpPr>
        <p:spPr bwMode="auto">
          <a:xfrm>
            <a:off x="5029200" y="6550025"/>
            <a:ext cx="2470150" cy="307975"/>
          </a:xfrm>
          <a:prstGeom prst="rect">
            <a:avLst/>
          </a:prstGeom>
          <a:noFill/>
          <a:ln w="9525">
            <a:noFill/>
            <a:miter lim="800000"/>
            <a:headEnd/>
            <a:tailEnd/>
          </a:ln>
        </p:spPr>
        <p:txBody>
          <a:bodyPr>
            <a:spAutoFit/>
          </a:bodyPr>
          <a:lstStyle/>
          <a:p>
            <a:pPr eaLnBrk="1" hangingPunct="1"/>
            <a:r>
              <a:rPr lang="en-US" altLang="en-US" sz="1400">
                <a:solidFill>
                  <a:schemeClr val="bg1"/>
                </a:solidFill>
              </a:rPr>
              <a:t>Photo courtesy NRCS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0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81000" y="228600"/>
            <a:ext cx="8686800" cy="1143000"/>
          </a:xfrm>
        </p:spPr>
        <p:txBody>
          <a:bodyPr/>
          <a:lstStyle/>
          <a:p>
            <a:r>
              <a:rPr lang="en-US" altLang="en-US" sz="4000" smtClean="0"/>
              <a:t>How is this corn field impacting water quality? </a:t>
            </a:r>
          </a:p>
        </p:txBody>
      </p:sp>
      <p:sp>
        <p:nvSpPr>
          <p:cNvPr id="21507" name="Content Placeholder 4"/>
          <p:cNvSpPr>
            <a:spLocks noGrp="1"/>
          </p:cNvSpPr>
          <p:nvPr>
            <p:ph idx="1"/>
          </p:nvPr>
        </p:nvSpPr>
        <p:spPr/>
        <p:txBody>
          <a:bodyPr/>
          <a:lstStyle/>
          <a:p>
            <a:endParaRPr lang="en-US" altLang="en-US" smtClean="0"/>
          </a:p>
        </p:txBody>
      </p:sp>
      <p:pic>
        <p:nvPicPr>
          <p:cNvPr id="5" name="Picture 4" descr="Picture 003.jpg"/>
          <p:cNvPicPr>
            <a:picLocks noChangeAspect="1"/>
          </p:cNvPicPr>
          <p:nvPr/>
        </p:nvPicPr>
        <p:blipFill rotWithShape="1">
          <a:blip r:embed="rId2" cstate="print"/>
          <a:srcRect t="17570" r="5834" b="7778"/>
          <a:stretch/>
        </p:blipFill>
        <p:spPr>
          <a:xfrm>
            <a:off x="304800" y="1600200"/>
            <a:ext cx="8471965" cy="5037221"/>
          </a:xfrm>
          <a:prstGeom prst="rect">
            <a:avLst/>
          </a:prstGeom>
        </p:spPr>
      </p:pic>
    </p:spTree>
    <p:extLst>
      <p:ext uri="{BB962C8B-B14F-4D97-AF65-F5344CB8AC3E}">
        <p14:creationId xmlns:p14="http://schemas.microsoft.com/office/powerpoint/2010/main" val="13569756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228600" y="304800"/>
            <a:ext cx="8610600" cy="1143000"/>
          </a:xfrm>
        </p:spPr>
        <p:txBody>
          <a:bodyPr/>
          <a:lstStyle/>
          <a:p>
            <a:r>
              <a:rPr lang="en-US" altLang="en-US" sz="4000" dirty="0" smtClean="0"/>
              <a:t>Saturated </a:t>
            </a:r>
            <a:r>
              <a:rPr lang="en-US" altLang="en-US" sz="4000" dirty="0" smtClean="0"/>
              <a:t>buffer  </a:t>
            </a:r>
            <a:r>
              <a:rPr lang="en-US" altLang="en-US" sz="3600" dirty="0" smtClean="0"/>
              <a:t>= redistributing water from tile line into buffer</a:t>
            </a:r>
            <a:r>
              <a:rPr lang="en-US" altLang="en-US" sz="4000" dirty="0" smtClean="0"/>
              <a:t/>
            </a:r>
            <a:br>
              <a:rPr lang="en-US" altLang="en-US" sz="4000" dirty="0" smtClean="0"/>
            </a:br>
            <a:endParaRPr lang="en-US" altLang="en-US" sz="2800" b="0" dirty="0" smtClean="0"/>
          </a:p>
        </p:txBody>
      </p:sp>
      <p:sp>
        <p:nvSpPr>
          <p:cNvPr id="44035" name="Content Placeholder 2"/>
          <p:cNvSpPr>
            <a:spLocks noGrp="1"/>
          </p:cNvSpPr>
          <p:nvPr>
            <p:ph idx="1"/>
          </p:nvPr>
        </p:nvSpPr>
        <p:spPr>
          <a:xfrm>
            <a:off x="457200" y="1600200"/>
            <a:ext cx="8458200" cy="4525963"/>
          </a:xfrm>
        </p:spPr>
        <p:txBody>
          <a:bodyPr/>
          <a:lstStyle/>
          <a:p>
            <a:r>
              <a:rPr lang="en-US" altLang="en-US" sz="2800" dirty="0" smtClean="0"/>
              <a:t>N loss reduction: 50% - </a:t>
            </a:r>
            <a:r>
              <a:rPr lang="en-US" altLang="en-US" sz="2000" dirty="0" smtClean="0"/>
              <a:t>only for tiled fields, where buffers already exist (you decide if true for your field)</a:t>
            </a:r>
            <a:endParaRPr lang="en-US" altLang="en-US" sz="2800" dirty="0" smtClean="0"/>
          </a:p>
          <a:p>
            <a:r>
              <a:rPr lang="en-US" altLang="en-US" sz="2800" dirty="0" smtClean="0"/>
              <a:t>Cost: $10/acre </a:t>
            </a:r>
            <a:r>
              <a:rPr lang="en-US" altLang="en-US" sz="2800" dirty="0" smtClean="0"/>
              <a:t>treated/year = </a:t>
            </a:r>
            <a:r>
              <a:rPr lang="en-US" altLang="en-US" sz="2800" dirty="0" smtClean="0">
                <a:solidFill>
                  <a:srgbClr val="008000"/>
                </a:solidFill>
              </a:rPr>
              <a:t>$4,000 for 4 years</a:t>
            </a:r>
            <a:endParaRPr lang="en-US" altLang="en-US" sz="2800" dirty="0" smtClean="0">
              <a:solidFill>
                <a:srgbClr val="008000"/>
              </a:solidFill>
            </a:endParaRPr>
          </a:p>
        </p:txBody>
      </p:sp>
      <p:sp>
        <p:nvSpPr>
          <p:cNvPr id="44037" name="TextBox 4"/>
          <p:cNvSpPr txBox="1">
            <a:spLocks noChangeArrowheads="1"/>
          </p:cNvSpPr>
          <p:nvPr/>
        </p:nvSpPr>
        <p:spPr bwMode="auto">
          <a:xfrm>
            <a:off x="5029200" y="6550025"/>
            <a:ext cx="2470150" cy="307975"/>
          </a:xfrm>
          <a:prstGeom prst="rect">
            <a:avLst/>
          </a:prstGeom>
          <a:noFill/>
          <a:ln w="9525">
            <a:noFill/>
            <a:miter lim="800000"/>
            <a:headEnd/>
            <a:tailEnd/>
          </a:ln>
        </p:spPr>
        <p:txBody>
          <a:bodyPr>
            <a:spAutoFit/>
          </a:bodyPr>
          <a:lstStyle/>
          <a:p>
            <a:pPr eaLnBrk="1" hangingPunct="1"/>
            <a:r>
              <a:rPr lang="en-US" altLang="en-US" sz="1400">
                <a:solidFill>
                  <a:schemeClr val="bg1"/>
                </a:solidFill>
              </a:rPr>
              <a:t>Photo courtesy NRCS</a:t>
            </a:r>
          </a:p>
        </p:txBody>
      </p:sp>
      <p:pic>
        <p:nvPicPr>
          <p:cNvPr id="6"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483"/>
          <a:stretch/>
        </p:blipFill>
        <p:spPr bwMode="auto">
          <a:xfrm>
            <a:off x="1676399" y="3048000"/>
            <a:ext cx="5288379"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019800" y="6553200"/>
            <a:ext cx="3034100" cy="369332"/>
          </a:xfrm>
          <a:prstGeom prst="rect">
            <a:avLst/>
          </a:prstGeom>
          <a:noFill/>
        </p:spPr>
        <p:txBody>
          <a:bodyPr wrap="none" rtlCol="0">
            <a:spAutoFit/>
          </a:bodyPr>
          <a:lstStyle/>
          <a:p>
            <a:pPr fontAlgn="auto">
              <a:spcBef>
                <a:spcPts val="0"/>
              </a:spcBef>
              <a:spcAft>
                <a:spcPts val="0"/>
              </a:spcAft>
            </a:pPr>
            <a:r>
              <a:rPr lang="en-US" sz="1400" dirty="0" smtClean="0">
                <a:solidFill>
                  <a:schemeClr val="bg1">
                    <a:lumMod val="65000"/>
                  </a:schemeClr>
                </a:solidFill>
                <a:latin typeface="Calibri"/>
              </a:rPr>
              <a:t>Photo courtesy Dan </a:t>
            </a:r>
            <a:r>
              <a:rPr lang="en-US" sz="1400" dirty="0" err="1" smtClean="0">
                <a:solidFill>
                  <a:schemeClr val="bg1">
                    <a:lumMod val="65000"/>
                  </a:schemeClr>
                </a:solidFill>
                <a:latin typeface="Calibri"/>
              </a:rPr>
              <a:t>Jaynes</a:t>
            </a:r>
            <a:r>
              <a:rPr lang="en-US" sz="1400" dirty="0" smtClean="0">
                <a:solidFill>
                  <a:schemeClr val="bg1">
                    <a:lumMod val="65000"/>
                  </a:schemeClr>
                </a:solidFill>
                <a:latin typeface="Calibri"/>
              </a:rPr>
              <a:t>, USDA-ARS</a:t>
            </a:r>
            <a:r>
              <a:rPr lang="en-US" dirty="0" smtClean="0">
                <a:solidFill>
                  <a:prstClr val="black"/>
                </a:solidFill>
                <a:latin typeface="Calibri"/>
              </a:rPr>
              <a:t>)</a:t>
            </a:r>
            <a:endParaRPr lang="en-US" dirty="0">
              <a:solidFill>
                <a:prstClr val="black"/>
              </a:solidFill>
              <a:latin typeface="Calibri"/>
            </a:endParaRPr>
          </a:p>
        </p:txBody>
      </p:sp>
      <p:sp>
        <p:nvSpPr>
          <p:cNvPr id="10" name="Right Arrow 9"/>
          <p:cNvSpPr/>
          <p:nvPr/>
        </p:nvSpPr>
        <p:spPr>
          <a:xfrm rot="3124389">
            <a:off x="967352" y="4428388"/>
            <a:ext cx="2275368" cy="1052623"/>
          </a:xfrm>
          <a:prstGeom prst="rightArrow">
            <a:avLst/>
          </a:prstGeom>
          <a:solidFill>
            <a:srgbClr val="4F81BD"/>
          </a:solidFill>
          <a:ln w="25400" cap="flat" cmpd="sng" algn="ctr">
            <a:solidFill>
              <a:srgbClr val="4F81BD">
                <a:shade val="50000"/>
              </a:srgbClr>
            </a:solidFill>
            <a:prstDash val="solid"/>
          </a:ln>
          <a:effectLst/>
          <a:scene3d>
            <a:camera prst="isometricRightU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a:ea typeface="+mn-ea"/>
                <a:cs typeface="+mn-cs"/>
              </a:rPr>
              <a:t>Drainage from field</a:t>
            </a:r>
          </a:p>
        </p:txBody>
      </p:sp>
      <p:sp>
        <p:nvSpPr>
          <p:cNvPr id="12" name="Right Arrow 11"/>
          <p:cNvSpPr/>
          <p:nvPr/>
        </p:nvSpPr>
        <p:spPr>
          <a:xfrm rot="16766407">
            <a:off x="3913425" y="4514056"/>
            <a:ext cx="983918" cy="752741"/>
          </a:xfrm>
          <a:prstGeom prst="rightArrow">
            <a:avLst/>
          </a:prstGeom>
          <a:solidFill>
            <a:srgbClr val="4F81BD"/>
          </a:solidFill>
          <a:ln w="25400" cap="flat" cmpd="sng" algn="ctr">
            <a:solidFill>
              <a:srgbClr val="4F81BD">
                <a:shade val="50000"/>
              </a:srgbClr>
            </a:solidFill>
            <a:prstDash val="solid"/>
          </a:ln>
          <a:effectLst/>
          <a:scene3d>
            <a:camera prst="isometricRightU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a:ea typeface="+mn-ea"/>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smtClean="0"/>
              <a:t>Terraces</a:t>
            </a:r>
          </a:p>
        </p:txBody>
      </p:sp>
      <p:sp>
        <p:nvSpPr>
          <p:cNvPr id="45059" name="Content Placeholder 2"/>
          <p:cNvSpPr>
            <a:spLocks noGrp="1"/>
          </p:cNvSpPr>
          <p:nvPr>
            <p:ph idx="1"/>
          </p:nvPr>
        </p:nvSpPr>
        <p:spPr/>
        <p:txBody>
          <a:bodyPr/>
          <a:lstStyle/>
          <a:p>
            <a:r>
              <a:rPr lang="en-US" altLang="en-US" dirty="0" smtClean="0"/>
              <a:t>N loss reduction: 2</a:t>
            </a:r>
            <a:r>
              <a:rPr lang="en-US" altLang="en-US" dirty="0" smtClean="0"/>
              <a:t>% = 8 or 80 </a:t>
            </a:r>
            <a:r>
              <a:rPr lang="en-US" altLang="en-US" dirty="0" err="1" smtClean="0"/>
              <a:t>lb</a:t>
            </a:r>
            <a:r>
              <a:rPr lang="en-US" altLang="en-US" dirty="0" smtClean="0"/>
              <a:t>/</a:t>
            </a:r>
            <a:r>
              <a:rPr lang="en-US" altLang="en-US" dirty="0" err="1" smtClean="0"/>
              <a:t>yr</a:t>
            </a:r>
            <a:endParaRPr lang="en-US" altLang="en-US" dirty="0" smtClean="0"/>
          </a:p>
          <a:p>
            <a:r>
              <a:rPr lang="en-US" altLang="en-US" dirty="0" smtClean="0"/>
              <a:t>Cost: $</a:t>
            </a:r>
            <a:r>
              <a:rPr lang="en-US" altLang="en-US" dirty="0" smtClean="0"/>
              <a:t>10/acre/year = </a:t>
            </a:r>
            <a:r>
              <a:rPr lang="en-US" altLang="en-US" dirty="0" smtClean="0">
                <a:solidFill>
                  <a:srgbClr val="008000"/>
                </a:solidFill>
              </a:rPr>
              <a:t>$4,000 for 4 years</a:t>
            </a:r>
            <a:endParaRPr lang="en-US" altLang="en-US" dirty="0" smtClean="0">
              <a:solidFill>
                <a:srgbClr val="008000"/>
              </a:solidFill>
            </a:endParaRPr>
          </a:p>
        </p:txBody>
      </p:sp>
      <p:pic>
        <p:nvPicPr>
          <p:cNvPr id="45060" name="Picture 3" descr="thumbnail"/>
          <p:cNvPicPr>
            <a:picLocks noChangeAspect="1" noChangeArrowheads="1"/>
          </p:cNvPicPr>
          <p:nvPr/>
        </p:nvPicPr>
        <p:blipFill>
          <a:blip r:embed="rId2" cstate="print"/>
          <a:srcRect/>
          <a:stretch>
            <a:fillRect/>
          </a:stretch>
        </p:blipFill>
        <p:spPr bwMode="auto">
          <a:xfrm>
            <a:off x="1676400" y="2819400"/>
            <a:ext cx="5562600" cy="4038600"/>
          </a:xfrm>
          <a:prstGeom prst="rect">
            <a:avLst/>
          </a:prstGeom>
          <a:noFill/>
          <a:ln w="9525">
            <a:noFill/>
            <a:miter lim="800000"/>
            <a:headEnd/>
            <a:tailEnd/>
          </a:ln>
        </p:spPr>
      </p:pic>
      <p:sp>
        <p:nvSpPr>
          <p:cNvPr id="45061" name="TextBox 4"/>
          <p:cNvSpPr txBox="1">
            <a:spLocks noChangeArrowheads="1"/>
          </p:cNvSpPr>
          <p:nvPr/>
        </p:nvSpPr>
        <p:spPr bwMode="auto">
          <a:xfrm>
            <a:off x="5029200" y="6550025"/>
            <a:ext cx="2470150" cy="307975"/>
          </a:xfrm>
          <a:prstGeom prst="rect">
            <a:avLst/>
          </a:prstGeom>
          <a:noFill/>
          <a:ln w="9525">
            <a:noFill/>
            <a:miter lim="800000"/>
            <a:headEnd/>
            <a:tailEnd/>
          </a:ln>
        </p:spPr>
        <p:txBody>
          <a:bodyPr>
            <a:spAutoFit/>
          </a:bodyPr>
          <a:lstStyle/>
          <a:p>
            <a:pPr eaLnBrk="1" hangingPunct="1"/>
            <a:r>
              <a:rPr lang="en-US" altLang="en-US" sz="1400">
                <a:solidFill>
                  <a:schemeClr val="bg1"/>
                </a:solidFill>
              </a:rPr>
              <a:t>Photo courtesy NRCS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6" name="AutoShape 4"/>
          <p:cNvSpPr>
            <a:spLocks noChangeArrowheads="1"/>
          </p:cNvSpPr>
          <p:nvPr/>
        </p:nvSpPr>
        <p:spPr bwMode="auto">
          <a:xfrm>
            <a:off x="1066800" y="2362200"/>
            <a:ext cx="7620000" cy="1295400"/>
          </a:xfrm>
          <a:prstGeom prst="roundRect">
            <a:avLst>
              <a:gd name="adj" fmla="val 21667"/>
            </a:avLst>
          </a:prstGeom>
          <a:noFill/>
          <a:ln w="9525">
            <a:noFill/>
            <a:round/>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8000"/>
              </a:solidFill>
              <a:effectLst/>
              <a:uLnTx/>
              <a:uFillTx/>
              <a:latin typeface="Arial Narrow" pitchFamily="34" charset="0"/>
              <a:ea typeface="+mn-ea"/>
              <a:cs typeface="+mn-cs"/>
            </a:endParaRPr>
          </a:p>
        </p:txBody>
      </p:sp>
      <p:sp>
        <p:nvSpPr>
          <p:cNvPr id="4" name="Content Placeholder 7"/>
          <p:cNvSpPr txBox="1">
            <a:spLocks/>
          </p:cNvSpPr>
          <p:nvPr/>
        </p:nvSpPr>
        <p:spPr bwMode="auto">
          <a:xfrm>
            <a:off x="263237" y="2514599"/>
            <a:ext cx="8686800" cy="1143001"/>
          </a:xfrm>
          <a:prstGeom prst="rect">
            <a:avLst/>
          </a:prstGeom>
          <a:solidFill>
            <a:srgbClr val="FFFFFF">
              <a:alpha val="69020"/>
            </a:srgbClr>
          </a:solid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rgbClr val="008000"/>
              </a:buClr>
              <a:buFont typeface="Wingdings" pitchFamily="2" charset="2"/>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008000"/>
              </a:buClr>
              <a:buSzTx/>
              <a:buFont typeface="Wingdings" pitchFamily="2" charset="2"/>
              <a:buNone/>
              <a:tabLst/>
              <a:defRPr/>
            </a:pPr>
            <a:r>
              <a:rPr kumimoji="0" lang="en-US" sz="3200" b="0" i="0" u="none" strike="noStrike" kern="0" cap="none" spc="0" normalizeH="0" baseline="0" noProof="0" dirty="0" smtClean="0">
                <a:ln>
                  <a:noFill/>
                </a:ln>
                <a:solidFill>
                  <a:srgbClr val="000000"/>
                </a:solidFill>
                <a:effectLst/>
                <a:uLnTx/>
                <a:uFillTx/>
                <a:latin typeface="Arial"/>
                <a:ea typeface="+mn-ea"/>
                <a:cs typeface="+mn-cs"/>
              </a:rPr>
              <a:t>To improve water quality we must reduce dissolved nitrogen and phosphorus in drains. </a:t>
            </a:r>
          </a:p>
        </p:txBody>
      </p:sp>
      <p:sp>
        <p:nvSpPr>
          <p:cNvPr id="5" name="Content Placeholder 7"/>
          <p:cNvSpPr txBox="1">
            <a:spLocks/>
          </p:cNvSpPr>
          <p:nvPr/>
        </p:nvSpPr>
        <p:spPr bwMode="auto">
          <a:xfrm>
            <a:off x="248393" y="2514599"/>
            <a:ext cx="8686800" cy="114300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rgbClr val="008000"/>
              </a:buClr>
              <a:buFont typeface="Wingdings" pitchFamily="2" charset="2"/>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008000"/>
              </a:buClr>
              <a:buSzTx/>
              <a:buFont typeface="Wingdings" pitchFamily="2" charset="2"/>
              <a:buNone/>
              <a:tabLst/>
              <a:defRPr/>
            </a:pPr>
            <a:r>
              <a:rPr kumimoji="0" lang="en-US" sz="3200" b="0" i="0" u="none" strike="noStrike" kern="0" cap="none" spc="0" normalizeH="0" baseline="0" noProof="0" dirty="0" smtClean="0">
                <a:ln>
                  <a:noFill/>
                </a:ln>
                <a:solidFill>
                  <a:srgbClr val="000000"/>
                </a:solidFill>
                <a:effectLst/>
                <a:uLnTx/>
                <a:uFillTx/>
                <a:latin typeface="Arial"/>
                <a:ea typeface="+mn-ea"/>
                <a:cs typeface="+mn-cs"/>
              </a:rPr>
              <a:t>What practices reduce dissolved </a:t>
            </a:r>
            <a:r>
              <a:rPr kumimoji="0" lang="en-US" sz="3200" b="1" i="0" u="none" strike="noStrike" kern="0" cap="none" spc="0" normalizeH="0" baseline="0" noProof="0" dirty="0" smtClean="0">
                <a:ln>
                  <a:noFill/>
                </a:ln>
                <a:solidFill>
                  <a:srgbClr val="000000"/>
                </a:solidFill>
                <a:effectLst/>
                <a:uLnTx/>
                <a:uFillTx/>
                <a:latin typeface="Arial"/>
                <a:ea typeface="+mn-ea"/>
                <a:cs typeface="+mn-cs"/>
              </a:rPr>
              <a:t>phosphorus </a:t>
            </a:r>
            <a:r>
              <a:rPr kumimoji="0" lang="en-US" sz="3200" b="0" i="0" u="none" strike="noStrike" kern="0" cap="none" spc="0" normalizeH="0" baseline="0" noProof="0" dirty="0" smtClean="0">
                <a:ln>
                  <a:noFill/>
                </a:ln>
                <a:solidFill>
                  <a:srgbClr val="000000"/>
                </a:solidFill>
                <a:effectLst/>
                <a:uLnTx/>
                <a:uFillTx/>
                <a:latin typeface="Arial"/>
                <a:ea typeface="+mn-ea"/>
                <a:cs typeface="+mn-cs"/>
              </a:rPr>
              <a:t>from drained fields?</a:t>
            </a:r>
          </a:p>
        </p:txBody>
      </p:sp>
    </p:spTree>
    <p:extLst>
      <p:ext uri="{BB962C8B-B14F-4D97-AF65-F5344CB8AC3E}">
        <p14:creationId xmlns:p14="http://schemas.microsoft.com/office/powerpoint/2010/main" val="31914922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Phosphorus moves differently than nitrogen</a:t>
            </a:r>
            <a:endParaRPr lang="en-US" sz="3600" dirty="0"/>
          </a:p>
        </p:txBody>
      </p:sp>
      <p:sp>
        <p:nvSpPr>
          <p:cNvPr id="3" name="Content Placeholder 2"/>
          <p:cNvSpPr>
            <a:spLocks noGrp="1"/>
          </p:cNvSpPr>
          <p:nvPr>
            <p:ph idx="1"/>
          </p:nvPr>
        </p:nvSpPr>
        <p:spPr>
          <a:xfrm>
            <a:off x="457201" y="1600200"/>
            <a:ext cx="4641742" cy="4525963"/>
          </a:xfrm>
        </p:spPr>
        <p:txBody>
          <a:bodyPr/>
          <a:lstStyle/>
          <a:p>
            <a:r>
              <a:rPr lang="en-US" sz="2800" dirty="0" smtClean="0"/>
              <a:t>Robust research for decades shows that flow is through “</a:t>
            </a:r>
            <a:r>
              <a:rPr lang="en-US" sz="2800" dirty="0" err="1" smtClean="0"/>
              <a:t>macropores</a:t>
            </a:r>
            <a:r>
              <a:rPr lang="en-US" sz="2800" dirty="0" smtClean="0"/>
              <a:t>”, caused by worms, roots, or cracks. </a:t>
            </a:r>
          </a:p>
          <a:p>
            <a:r>
              <a:rPr lang="en-US" sz="2800" dirty="0" smtClean="0"/>
              <a:t>Unfortunately, healthy soil has more of these</a:t>
            </a:r>
            <a:r>
              <a:rPr lang="en-US" dirty="0" smtClean="0"/>
              <a:t>.</a:t>
            </a:r>
          </a:p>
        </p:txBody>
      </p:sp>
      <p:pic>
        <p:nvPicPr>
          <p:cNvPr id="5122" name="Picture 2" descr="http://www.extension.org/mediawiki/files/7/74/Pathogen_macropore.jpg"/>
          <p:cNvPicPr>
            <a:picLocks noChangeAspect="1" noChangeArrowheads="1"/>
          </p:cNvPicPr>
          <p:nvPr/>
        </p:nvPicPr>
        <p:blipFill>
          <a:blip r:embed="rId3" cstate="print"/>
          <a:srcRect/>
          <a:stretch>
            <a:fillRect/>
          </a:stretch>
        </p:blipFill>
        <p:spPr bwMode="auto">
          <a:xfrm>
            <a:off x="5098942" y="1520831"/>
            <a:ext cx="4045058" cy="5029355"/>
          </a:xfrm>
          <a:prstGeom prst="rect">
            <a:avLst/>
          </a:prstGeom>
          <a:noFill/>
        </p:spPr>
      </p:pic>
    </p:spTree>
    <p:extLst>
      <p:ext uri="{BB962C8B-B14F-4D97-AF65-F5344CB8AC3E}">
        <p14:creationId xmlns:p14="http://schemas.microsoft.com/office/powerpoint/2010/main" val="22158849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0" dirty="0" smtClean="0"/>
              <a:t>We know what </a:t>
            </a:r>
            <a:r>
              <a:rPr lang="en-US" sz="4000" dirty="0" smtClean="0"/>
              <a:t>does not </a:t>
            </a:r>
            <a:r>
              <a:rPr lang="en-US" sz="4000" b="0" dirty="0" smtClean="0"/>
              <a:t>remove </a:t>
            </a:r>
            <a:r>
              <a:rPr lang="en-US" sz="4000" dirty="0" smtClean="0"/>
              <a:t>dissolved P </a:t>
            </a:r>
            <a:r>
              <a:rPr lang="en-US" sz="4000" b="0" dirty="0" smtClean="0"/>
              <a:t>very well</a:t>
            </a:r>
            <a:endParaRPr lang="en-US" sz="4000" b="0" dirty="0"/>
          </a:p>
        </p:txBody>
      </p:sp>
      <p:sp>
        <p:nvSpPr>
          <p:cNvPr id="3" name="Content Placeholder 2"/>
          <p:cNvSpPr>
            <a:spLocks noGrp="1"/>
          </p:cNvSpPr>
          <p:nvPr>
            <p:ph idx="1"/>
          </p:nvPr>
        </p:nvSpPr>
        <p:spPr/>
        <p:txBody>
          <a:bodyPr/>
          <a:lstStyle/>
          <a:p>
            <a:r>
              <a:rPr lang="en-US" dirty="0" smtClean="0"/>
              <a:t>Cover crops</a:t>
            </a:r>
          </a:p>
          <a:p>
            <a:r>
              <a:rPr lang="en-US" dirty="0" smtClean="0"/>
              <a:t>Bioreactors</a:t>
            </a:r>
          </a:p>
          <a:p>
            <a:r>
              <a:rPr lang="en-US" dirty="0" smtClean="0"/>
              <a:t>No-till</a:t>
            </a:r>
            <a:endParaRPr lang="en-US" dirty="0" smtClean="0"/>
          </a:p>
          <a:p>
            <a:r>
              <a:rPr lang="en-US" dirty="0" smtClean="0"/>
              <a:t>Wetlands or two-stage ditches can work if we harvest the plants to remove the phosphorus.</a:t>
            </a:r>
          </a:p>
          <a:p>
            <a:endParaRPr lang="en-US" dirty="0"/>
          </a:p>
        </p:txBody>
      </p:sp>
    </p:spTree>
    <p:extLst>
      <p:ext uri="{BB962C8B-B14F-4D97-AF65-F5344CB8AC3E}">
        <p14:creationId xmlns:p14="http://schemas.microsoft.com/office/powerpoint/2010/main" val="189626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Top </a:t>
            </a:r>
            <a:r>
              <a:rPr lang="en-US" sz="4000" dirty="0" smtClean="0"/>
              <a:t>practices: (1)</a:t>
            </a:r>
            <a:r>
              <a:rPr lang="en-US" sz="4000" b="0" dirty="0" smtClean="0"/>
              <a:t>Apply </a:t>
            </a:r>
            <a:r>
              <a:rPr lang="en-US" sz="4000" b="0" dirty="0" smtClean="0"/>
              <a:t>all phosphorus below the soil surface</a:t>
            </a:r>
            <a:endParaRPr lang="en-US" sz="4000" b="0" dirty="0"/>
          </a:p>
        </p:txBody>
      </p:sp>
      <p:sp>
        <p:nvSpPr>
          <p:cNvPr id="3" name="Content Placeholder 2"/>
          <p:cNvSpPr>
            <a:spLocks noGrp="1"/>
          </p:cNvSpPr>
          <p:nvPr>
            <p:ph idx="1"/>
          </p:nvPr>
        </p:nvSpPr>
        <p:spPr>
          <a:xfrm>
            <a:off x="457200" y="1600202"/>
            <a:ext cx="4191000" cy="4525963"/>
          </a:xfrm>
        </p:spPr>
        <p:txBody>
          <a:bodyPr/>
          <a:lstStyle/>
          <a:p>
            <a:r>
              <a:rPr lang="en-US" dirty="0" smtClean="0"/>
              <a:t>Applying fertilizer in the soil, not on the soil, substantially reduces phosphorus in surface runoff and also tile drains. </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752600"/>
            <a:ext cx="4105275" cy="341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40614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 soil probe is used to sample fields for SCN. (Tom Schult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68463"/>
            <a:ext cx="4800600" cy="32004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3600" dirty="0" smtClean="0"/>
              <a:t>(2)Do </a:t>
            </a:r>
            <a:r>
              <a:rPr lang="en-US" sz="3600" dirty="0" smtClean="0"/>
              <a:t>not exceed recommended soil test phosphorus levels</a:t>
            </a:r>
            <a:endParaRPr lang="en-US" sz="3600" dirty="0"/>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152400" y="6488668"/>
            <a:ext cx="2105063"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006600"/>
                </a:solidFill>
                <a:effectLst/>
                <a:uLnTx/>
                <a:uFillTx/>
                <a:latin typeface="Arial" charset="0"/>
                <a:ea typeface="+mn-ea"/>
                <a:cs typeface="+mn-cs"/>
              </a:rPr>
              <a:t>http://Ipm.iastate.edu</a:t>
            </a:r>
            <a:endParaRPr kumimoji="0" lang="en-US" sz="1600" b="0" i="0" u="none" strike="noStrike" kern="1200" cap="none" spc="0" normalizeH="0" baseline="0" noProof="0" dirty="0">
              <a:ln>
                <a:noFill/>
              </a:ln>
              <a:solidFill>
                <a:srgbClr val="006600"/>
              </a:solidFill>
              <a:effectLst/>
              <a:uLnTx/>
              <a:uFillTx/>
              <a:latin typeface="Arial" charset="0"/>
              <a:ea typeface="+mn-ea"/>
              <a:cs typeface="+mn-cs"/>
            </a:endParaRPr>
          </a:p>
        </p:txBody>
      </p:sp>
      <p:pic>
        <p:nvPicPr>
          <p:cNvPr id="6152" name="Picture 8" descr="Truck-mounted applicator of solid man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502580"/>
            <a:ext cx="4886323" cy="2986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95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8253" y="1464070"/>
            <a:ext cx="6268889" cy="4736134"/>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6983"/>
          <a:stretch/>
        </p:blipFill>
        <p:spPr>
          <a:xfrm>
            <a:off x="3234191" y="1295400"/>
            <a:ext cx="5766619" cy="4904804"/>
          </a:xfrm>
          <a:prstGeom prst="rect">
            <a:avLst/>
          </a:prstGeom>
        </p:spPr>
      </p:pic>
      <p:sp>
        <p:nvSpPr>
          <p:cNvPr id="2" name="AutoShape 13"/>
          <p:cNvSpPr>
            <a:spLocks noChangeArrowheads="1"/>
          </p:cNvSpPr>
          <p:nvPr/>
        </p:nvSpPr>
        <p:spPr bwMode="auto">
          <a:xfrm rot="3709982" flipH="1">
            <a:off x="6241956" y="1355691"/>
            <a:ext cx="2703097" cy="2185039"/>
          </a:xfrm>
          <a:custGeom>
            <a:avLst/>
            <a:gdLst>
              <a:gd name="T0" fmla="*/ 18318842 w 21600"/>
              <a:gd name="T1" fmla="*/ 579823 h 21600"/>
              <a:gd name="T2" fmla="*/ 3789760 w 21600"/>
              <a:gd name="T3" fmla="*/ 4107093 h 21600"/>
              <a:gd name="T4" fmla="*/ 16935593 w 21600"/>
              <a:gd name="T5" fmla="*/ 2605561 h 21600"/>
              <a:gd name="T6" fmla="*/ 29690624 w 21600"/>
              <a:gd name="T7" fmla="*/ 9668152 h 21600"/>
              <a:gd name="T8" fmla="*/ 23681715 w 21600"/>
              <a:gd name="T9" fmla="*/ 12141200 h 21600"/>
              <a:gd name="T10" fmla="*/ 19518394 w 21600"/>
              <a:gd name="T11" fmla="*/ 8573661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488" y="12192"/>
                </a:moveTo>
                <a:cubicBezTo>
                  <a:pt x="18572" y="11733"/>
                  <a:pt x="18614" y="11267"/>
                  <a:pt x="18614" y="10800"/>
                </a:cubicBezTo>
                <a:cubicBezTo>
                  <a:pt x="18614" y="6484"/>
                  <a:pt x="15115" y="2986"/>
                  <a:pt x="10800" y="2986"/>
                </a:cubicBezTo>
                <a:cubicBezTo>
                  <a:pt x="8197" y="2986"/>
                  <a:pt x="5765" y="4282"/>
                  <a:pt x="4313" y="6442"/>
                </a:cubicBezTo>
                <a:lnTo>
                  <a:pt x="1835" y="4777"/>
                </a:lnTo>
                <a:cubicBezTo>
                  <a:pt x="3841" y="1791"/>
                  <a:pt x="7202" y="0"/>
                  <a:pt x="10800" y="0"/>
                </a:cubicBezTo>
                <a:cubicBezTo>
                  <a:pt x="16764" y="0"/>
                  <a:pt x="21600" y="4835"/>
                  <a:pt x="21600" y="10800"/>
                </a:cubicBezTo>
                <a:cubicBezTo>
                  <a:pt x="21600" y="11445"/>
                  <a:pt x="21542" y="12089"/>
                  <a:pt x="21427" y="12725"/>
                </a:cubicBezTo>
                <a:lnTo>
                  <a:pt x="24083" y="13206"/>
                </a:lnTo>
                <a:lnTo>
                  <a:pt x="19209" y="16584"/>
                </a:lnTo>
                <a:lnTo>
                  <a:pt x="15832" y="11711"/>
                </a:lnTo>
                <a:lnTo>
                  <a:pt x="18488" y="12192"/>
                </a:lnTo>
                <a:close/>
              </a:path>
            </a:pathLst>
          </a:custGeom>
          <a:solidFill>
            <a:srgbClr val="76C7FE">
              <a:alpha val="36000"/>
            </a:srgbClr>
          </a:solidFill>
          <a:ln w="9525">
            <a:noFill/>
            <a:round/>
            <a:headEnd/>
            <a:tailEnd/>
          </a:ln>
          <a:effectLst>
            <a:outerShdw dist="28398" dir="3806097" algn="ctr" rotWithShape="0">
              <a:srgbClr val="205867">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14"/>
          <p:cNvSpPr>
            <a:spLocks noChangeArrowheads="1"/>
          </p:cNvSpPr>
          <p:nvPr/>
        </p:nvSpPr>
        <p:spPr bwMode="auto">
          <a:xfrm rot="13648427" flipH="1">
            <a:off x="3241939" y="4122954"/>
            <a:ext cx="3182802" cy="2065486"/>
          </a:xfrm>
          <a:custGeom>
            <a:avLst/>
            <a:gdLst>
              <a:gd name="T0" fmla="*/ 27820839 w 21600"/>
              <a:gd name="T1" fmla="*/ 679495 h 21600"/>
              <a:gd name="T2" fmla="*/ 5517244 w 21600"/>
              <a:gd name="T3" fmla="*/ 5136345 h 21600"/>
              <a:gd name="T4" fmla="*/ 26041689 w 21600"/>
              <a:gd name="T5" fmla="*/ 2945719 h 21600"/>
              <a:gd name="T6" fmla="*/ 45714435 w 21600"/>
              <a:gd name="T7" fmla="*/ 11929441 h 21600"/>
              <a:gd name="T8" fmla="*/ 37112111 w 21600"/>
              <a:gd name="T9" fmla="*/ 15075841 h 21600"/>
              <a:gd name="T10" fmla="*/ 30729916 w 21600"/>
              <a:gd name="T11" fmla="*/ 10832739 h 21600"/>
              <a:gd name="T12" fmla="*/ 0 60000 65536"/>
              <a:gd name="T13" fmla="*/ 0 60000 65536"/>
              <a:gd name="T14" fmla="*/ 0 60000 65536"/>
              <a:gd name="T15" fmla="*/ 0 60000 65536"/>
              <a:gd name="T16" fmla="*/ 0 60000 65536"/>
              <a:gd name="T17" fmla="*/ 0 60000 65536"/>
              <a:gd name="T18" fmla="*/ 3163 w 21600"/>
              <a:gd name="T19" fmla="*/ 3164 h 21600"/>
              <a:gd name="T20" fmla="*/ 18437 w 21600"/>
              <a:gd name="T21" fmla="*/ 18436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907" y="12002"/>
                </a:moveTo>
                <a:cubicBezTo>
                  <a:pt x="18966" y="11604"/>
                  <a:pt x="18996" y="11202"/>
                  <a:pt x="18996" y="10800"/>
                </a:cubicBezTo>
                <a:cubicBezTo>
                  <a:pt x="18996" y="6273"/>
                  <a:pt x="15326" y="2604"/>
                  <a:pt x="10800" y="2604"/>
                </a:cubicBezTo>
                <a:cubicBezTo>
                  <a:pt x="8069" y="2604"/>
                  <a:pt x="5519" y="3963"/>
                  <a:pt x="3996" y="6229"/>
                </a:cubicBezTo>
                <a:lnTo>
                  <a:pt x="1835" y="4777"/>
                </a:lnTo>
                <a:cubicBezTo>
                  <a:pt x="3841" y="1791"/>
                  <a:pt x="7202" y="0"/>
                  <a:pt x="10800" y="0"/>
                </a:cubicBezTo>
                <a:cubicBezTo>
                  <a:pt x="16764" y="0"/>
                  <a:pt x="21600" y="4835"/>
                  <a:pt x="21600" y="10800"/>
                </a:cubicBezTo>
                <a:cubicBezTo>
                  <a:pt x="21600" y="11330"/>
                  <a:pt x="21560" y="11860"/>
                  <a:pt x="21483" y="12385"/>
                </a:cubicBezTo>
                <a:lnTo>
                  <a:pt x="24153" y="12781"/>
                </a:lnTo>
                <a:lnTo>
                  <a:pt x="19608" y="16152"/>
                </a:lnTo>
                <a:lnTo>
                  <a:pt x="16236" y="11606"/>
                </a:lnTo>
                <a:lnTo>
                  <a:pt x="18907" y="12002"/>
                </a:lnTo>
                <a:close/>
              </a:path>
            </a:pathLst>
          </a:custGeom>
          <a:solidFill>
            <a:srgbClr val="76C7FE"/>
          </a:solidFill>
          <a:ln w="9525">
            <a:noFill/>
            <a:round/>
            <a:headEnd/>
            <a:tailEnd/>
          </a:ln>
          <a:effectLst>
            <a:outerShdw dist="28398" dir="3806097" algn="ctr" rotWithShape="0">
              <a:srgbClr val="205867">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descr="File:Double-barred &lt;strong&gt;dollar&lt;/strong&gt; sign.svg - Wikipedia"/>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87295" y="2702352"/>
            <a:ext cx="976766" cy="976766"/>
          </a:xfrm>
          <a:prstGeom prst="rect">
            <a:avLst/>
          </a:prstGeom>
        </p:spPr>
      </p:pic>
      <p:sp>
        <p:nvSpPr>
          <p:cNvPr id="12" name="Title 1"/>
          <p:cNvSpPr>
            <a:spLocks noGrp="1"/>
          </p:cNvSpPr>
          <p:nvPr>
            <p:ph type="title"/>
          </p:nvPr>
        </p:nvSpPr>
        <p:spPr>
          <a:xfrm>
            <a:off x="381000" y="32084"/>
            <a:ext cx="8305800" cy="1143000"/>
          </a:xfrm>
        </p:spPr>
        <p:txBody>
          <a:bodyPr/>
          <a:lstStyle/>
          <a:p>
            <a:r>
              <a:rPr lang="en-US" sz="3200" dirty="0" smtClean="0"/>
              <a:t>Potential new practice: </a:t>
            </a:r>
            <a:br>
              <a:rPr lang="en-US" sz="3200" dirty="0" smtClean="0"/>
            </a:br>
            <a:r>
              <a:rPr lang="en-US" sz="3200" dirty="0" smtClean="0"/>
              <a:t>Drainage </a:t>
            </a:r>
            <a:r>
              <a:rPr lang="en-US" sz="3200" dirty="0" smtClean="0"/>
              <a:t>water recycling </a:t>
            </a:r>
            <a:endParaRPr lang="en-US" sz="2400" dirty="0"/>
          </a:p>
        </p:txBody>
      </p:sp>
      <p:sp>
        <p:nvSpPr>
          <p:cNvPr id="10" name="TextBox 9"/>
          <p:cNvSpPr txBox="1"/>
          <p:nvPr/>
        </p:nvSpPr>
        <p:spPr>
          <a:xfrm>
            <a:off x="457200" y="1676400"/>
            <a:ext cx="2819400"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Stores drained water in a pond</a:t>
            </a:r>
          </a:p>
          <a:p>
            <a:pPr marL="457200" indent="-457200">
              <a:buFont typeface="Arial" panose="020B0604020202020204" pitchFamily="34" charset="0"/>
              <a:buChar char="•"/>
            </a:pPr>
            <a:r>
              <a:rPr lang="en-US" sz="2800" dirty="0" smtClean="0"/>
              <a:t>and </a:t>
            </a:r>
            <a:r>
              <a:rPr lang="en-US" sz="2800" dirty="0"/>
              <a:t>irrigates it back onto crops later in the season</a:t>
            </a:r>
          </a:p>
        </p:txBody>
      </p:sp>
    </p:spTree>
    <p:custDataLst>
      <p:tags r:id="rId1"/>
    </p:custDataLst>
    <p:extLst>
      <p:ext uri="{BB962C8B-B14F-4D97-AF65-F5344CB8AC3E}">
        <p14:creationId xmlns:p14="http://schemas.microsoft.com/office/powerpoint/2010/main" val="332053869"/>
      </p:ext>
    </p:extLst>
  </p:cSld>
  <p:clrMapOvr>
    <a:masterClrMapping/>
  </p:clrMapOvr>
  <mc:AlternateContent xmlns:mc="http://schemas.openxmlformats.org/markup-compatibility/2006" xmlns:p14="http://schemas.microsoft.com/office/powerpoint/2010/main">
    <mc:Choice Requires="p14">
      <p:transition spd="slow" p14:dur="2000" advTm="55895"/>
    </mc:Choice>
    <mc:Fallback xmlns="">
      <p:transition spd="slow" advTm="558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91600" cy="831002"/>
          </a:xfrm>
        </p:spPr>
        <p:txBody>
          <a:bodyPr/>
          <a:lstStyle/>
          <a:p>
            <a:r>
              <a:rPr lang="en-US" sz="3200" dirty="0" smtClean="0"/>
              <a:t>This is an old idea, being revived to meet tomorrow’s water management challenges</a:t>
            </a:r>
            <a:endParaRPr lang="en-US" sz="3200" dirty="0"/>
          </a:p>
        </p:txBody>
      </p:sp>
      <p:sp>
        <p:nvSpPr>
          <p:cNvPr id="3" name="Content Placeholder 2"/>
          <p:cNvSpPr>
            <a:spLocks noGrp="1"/>
          </p:cNvSpPr>
          <p:nvPr>
            <p:ph idx="1"/>
          </p:nvPr>
        </p:nvSpPr>
        <p:spPr/>
        <p:txBody>
          <a:bodyPr/>
          <a:lstStyle/>
          <a:p>
            <a:endParaRPr lang="en-US"/>
          </a:p>
        </p:txBody>
      </p:sp>
      <p:pic>
        <p:nvPicPr>
          <p:cNvPr id="5" name="Picture 4"/>
          <p:cNvPicPr/>
          <p:nvPr/>
        </p:nvPicPr>
        <p:blipFill rotWithShape="1">
          <a:blip r:embed="rId2" cstate="print"/>
          <a:srcRect t="5335"/>
          <a:stretch/>
        </p:blipFill>
        <p:spPr>
          <a:xfrm>
            <a:off x="0" y="1159328"/>
            <a:ext cx="9144000" cy="5698671"/>
          </a:xfrm>
          <a:prstGeom prst="rect">
            <a:avLst/>
          </a:prstGeom>
        </p:spPr>
      </p:pic>
    </p:spTree>
    <p:extLst>
      <p:ext uri="{BB962C8B-B14F-4D97-AF65-F5344CB8AC3E}">
        <p14:creationId xmlns:p14="http://schemas.microsoft.com/office/powerpoint/2010/main" val="32476319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endParaRPr lang="en-US" altLang="en-US" smtClean="0"/>
          </a:p>
        </p:txBody>
      </p:sp>
      <p:sp>
        <p:nvSpPr>
          <p:cNvPr id="30723" name="Content Placeholder 2"/>
          <p:cNvSpPr>
            <a:spLocks noGrp="1"/>
          </p:cNvSpPr>
          <p:nvPr>
            <p:ph idx="1"/>
          </p:nvPr>
        </p:nvSpPr>
        <p:spPr/>
        <p:txBody>
          <a:bodyPr/>
          <a:lstStyle/>
          <a:p>
            <a:endParaRPr lang="en-US" altLang="en-US" smtClean="0"/>
          </a:p>
        </p:txBody>
      </p:sp>
      <p:pic>
        <p:nvPicPr>
          <p:cNvPr id="30724" name="Picture 3"/>
          <p:cNvPicPr>
            <a:picLocks noChangeAspect="1"/>
          </p:cNvPicPr>
          <p:nvPr/>
        </p:nvPicPr>
        <p:blipFill>
          <a:blip r:embed="rId2" cstate="print"/>
          <a:srcRect/>
          <a:stretch>
            <a:fillRect/>
          </a:stretch>
        </p:blipFill>
        <p:spPr bwMode="auto">
          <a:xfrm>
            <a:off x="990600" y="31750"/>
            <a:ext cx="6858000" cy="6858000"/>
          </a:xfrm>
          <a:prstGeom prst="rect">
            <a:avLst/>
          </a:prstGeom>
          <a:noFill/>
          <a:ln w="9525">
            <a:noFill/>
            <a:miter lim="800000"/>
            <a:headEnd/>
            <a:tailEnd/>
          </a:ln>
        </p:spPr>
      </p:pic>
      <p:sp>
        <p:nvSpPr>
          <p:cNvPr id="30725" name="TextBox 4"/>
          <p:cNvSpPr txBox="1">
            <a:spLocks noChangeArrowheads="1"/>
          </p:cNvSpPr>
          <p:nvPr/>
        </p:nvSpPr>
        <p:spPr bwMode="auto">
          <a:xfrm>
            <a:off x="2971800" y="304800"/>
            <a:ext cx="4876800" cy="954107"/>
          </a:xfrm>
          <a:prstGeom prst="rect">
            <a:avLst/>
          </a:prstGeom>
          <a:solidFill>
            <a:srgbClr val="000000">
              <a:alpha val="29019"/>
            </a:srgbClr>
          </a:solidFill>
          <a:ln w="9525">
            <a:noFill/>
            <a:miter lim="800000"/>
            <a:headEnd/>
            <a:tailEnd/>
          </a:ln>
        </p:spPr>
        <p:txBody>
          <a:bodyPr>
            <a:spAutoFit/>
          </a:bodyPr>
          <a:lstStyle/>
          <a:p>
            <a:pPr eaLnBrk="1" hangingPunct="1"/>
            <a:r>
              <a:rPr lang="en-US" altLang="en-US" sz="2800" b="1" dirty="0" smtClean="0">
                <a:solidFill>
                  <a:srgbClr val="FFFF00"/>
                </a:solidFill>
              </a:rPr>
              <a:t>After the break, </a:t>
            </a:r>
          </a:p>
          <a:p>
            <a:pPr eaLnBrk="1" hangingPunct="1"/>
            <a:r>
              <a:rPr lang="en-US" altLang="en-US" sz="2800" b="1" dirty="0" smtClean="0">
                <a:solidFill>
                  <a:srgbClr val="FFFF00"/>
                </a:solidFill>
              </a:rPr>
              <a:t>Nutrient </a:t>
            </a:r>
            <a:r>
              <a:rPr lang="en-US" altLang="en-US" sz="2800" b="1" dirty="0">
                <a:solidFill>
                  <a:srgbClr val="FFFF00"/>
                </a:solidFill>
              </a:rPr>
              <a:t>Reduction Game </a:t>
            </a:r>
          </a:p>
        </p:txBody>
      </p:sp>
    </p:spTree>
    <p:extLst>
      <p:ext uri="{BB962C8B-B14F-4D97-AF65-F5344CB8AC3E}">
        <p14:creationId xmlns:p14="http://schemas.microsoft.com/office/powerpoint/2010/main" val="41570697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p:txBody>
          <a:bodyPr/>
          <a:lstStyle/>
          <a:p>
            <a:pPr eaLnBrk="1" hangingPunct="1"/>
            <a:endParaRPr lang="en-US" altLang="en-US" smtClean="0"/>
          </a:p>
        </p:txBody>
      </p:sp>
      <p:pic>
        <p:nvPicPr>
          <p:cNvPr id="22531" name="Content Placeholder 3" descr="wetland038.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p:spPr>
      </p:pic>
      <p:sp>
        <p:nvSpPr>
          <p:cNvPr id="22532" name="Text Box 4"/>
          <p:cNvSpPr txBox="1">
            <a:spLocks noChangeArrowheads="1"/>
          </p:cNvSpPr>
          <p:nvPr/>
        </p:nvSpPr>
        <p:spPr bwMode="auto">
          <a:xfrm>
            <a:off x="5334000" y="1103313"/>
            <a:ext cx="35814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smtClean="0">
                <a:ln>
                  <a:noFill/>
                </a:ln>
                <a:solidFill>
                  <a:srgbClr val="FFFF00"/>
                </a:solidFill>
                <a:effectLst/>
                <a:uLnTx/>
                <a:uFillTx/>
                <a:latin typeface="Arial" panose="020B0604020202020204" pitchFamily="34" charset="0"/>
                <a:ea typeface="+mn-ea"/>
                <a:cs typeface="Arial" panose="020B0604020202020204" pitchFamily="34" charset="0"/>
              </a:rPr>
              <a:t>Water quality impacts occur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smtClean="0">
                <a:ln>
                  <a:noFill/>
                </a:ln>
                <a:solidFill>
                  <a:srgbClr val="FFFF00"/>
                </a:solidFill>
                <a:effectLst/>
                <a:uLnTx/>
                <a:uFillTx/>
                <a:latin typeface="Arial" panose="020B0604020202020204" pitchFamily="34" charset="0"/>
                <a:ea typeface="+mn-ea"/>
                <a:cs typeface="Arial" panose="020B0604020202020204" pitchFamily="34" charset="0"/>
              </a:rPr>
              <a:t>(1) When it rains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smtClean="0">
                <a:ln>
                  <a:noFill/>
                </a:ln>
                <a:solidFill>
                  <a:srgbClr val="FFFF00"/>
                </a:solidFill>
                <a:effectLst/>
                <a:uLnTx/>
                <a:uFillTx/>
                <a:latin typeface="Arial" panose="020B0604020202020204" pitchFamily="34" charset="0"/>
                <a:ea typeface="+mn-ea"/>
                <a:cs typeface="Arial" panose="020B0604020202020204" pitchFamily="34" charset="0"/>
              </a:rPr>
              <a:t>(2) When there is little vegetation</a:t>
            </a:r>
          </a:p>
        </p:txBody>
      </p:sp>
    </p:spTree>
    <p:extLst>
      <p:ext uri="{BB962C8B-B14F-4D97-AF65-F5344CB8AC3E}">
        <p14:creationId xmlns:p14="http://schemas.microsoft.com/office/powerpoint/2010/main" val="28403274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3" cstate="print"/>
          <a:srcRect l="754" r="10014"/>
          <a:stretch>
            <a:fillRect/>
          </a:stretch>
        </p:blipFill>
        <p:spPr bwMode="auto">
          <a:xfrm>
            <a:off x="0" y="1"/>
            <a:ext cx="9144000" cy="6858000"/>
          </a:xfrm>
          <a:prstGeom prst="rect">
            <a:avLst/>
          </a:prstGeom>
          <a:noFill/>
          <a:ln w="9525">
            <a:noFill/>
            <a:miter lim="800000"/>
            <a:headEnd/>
            <a:tailEnd/>
          </a:ln>
        </p:spPr>
      </p:pic>
      <p:sp>
        <p:nvSpPr>
          <p:cNvPr id="20483" name="Title 1"/>
          <p:cNvSpPr>
            <a:spLocks noGrp="1"/>
          </p:cNvSpPr>
          <p:nvPr>
            <p:ph type="title"/>
          </p:nvPr>
        </p:nvSpPr>
        <p:spPr>
          <a:xfrm>
            <a:off x="228600" y="762000"/>
            <a:ext cx="8763000" cy="1676400"/>
          </a:xfrm>
          <a:solidFill>
            <a:srgbClr val="FFFFFF">
              <a:alpha val="27843"/>
            </a:srgbClr>
          </a:solidFill>
        </p:spPr>
        <p:txBody>
          <a:bodyPr/>
          <a:lstStyle/>
          <a:p>
            <a:r>
              <a:rPr lang="en-US" altLang="en-US" sz="3600" dirty="0" smtClean="0">
                <a:solidFill>
                  <a:srgbClr val="3D5C00"/>
                </a:solidFill>
              </a:rPr>
              <a:t>The Nutrient Reduction Game </a:t>
            </a:r>
            <a:r>
              <a:rPr lang="en-US" altLang="en-US" sz="3600" dirty="0" smtClean="0">
                <a:solidFill>
                  <a:srgbClr val="3D5C00"/>
                </a:solidFill>
              </a:rPr>
              <a:t/>
            </a:r>
            <a:br>
              <a:rPr lang="en-US" altLang="en-US" sz="3600" dirty="0" smtClean="0">
                <a:solidFill>
                  <a:srgbClr val="3D5C00"/>
                </a:solidFill>
              </a:rPr>
            </a:br>
            <a:r>
              <a:rPr lang="en-US" altLang="en-US" sz="2800" dirty="0" smtClean="0">
                <a:solidFill>
                  <a:srgbClr val="3D5C00"/>
                </a:solidFill>
              </a:rPr>
              <a:t>What will it take to successfully implement a Nutrient Reduction Strategy?</a:t>
            </a:r>
            <a:endParaRPr lang="en-US" altLang="en-US" sz="3600" dirty="0" smtClean="0">
              <a:solidFill>
                <a:srgbClr val="3D5C00"/>
              </a:solidFill>
            </a:endParaRPr>
          </a:p>
        </p:txBody>
      </p:sp>
    </p:spTree>
    <p:extLst>
      <p:ext uri="{BB962C8B-B14F-4D97-AF65-F5344CB8AC3E}">
        <p14:creationId xmlns:p14="http://schemas.microsoft.com/office/powerpoint/2010/main" val="450797759"/>
      </p:ext>
    </p:extLst>
  </p:cSld>
  <p:clrMapOvr>
    <a:masterClrMapping/>
  </p:clrMapOvr>
  <p:transition advTm="21549"/>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3"/>
          <p:cNvPicPr>
            <a:picLocks noChangeAspect="1"/>
          </p:cNvPicPr>
          <p:nvPr/>
        </p:nvPicPr>
        <p:blipFill>
          <a:blip r:embed="rId2" cstate="print"/>
          <a:srcRect/>
          <a:stretch>
            <a:fillRect/>
          </a:stretch>
        </p:blipFill>
        <p:spPr bwMode="auto">
          <a:xfrm>
            <a:off x="0" y="31750"/>
            <a:ext cx="9036050" cy="9036050"/>
          </a:xfrm>
          <a:prstGeom prst="rect">
            <a:avLst/>
          </a:prstGeom>
          <a:noFill/>
          <a:ln w="9525">
            <a:noFill/>
            <a:miter lim="800000"/>
            <a:headEnd/>
            <a:tailEnd/>
          </a:ln>
        </p:spPr>
      </p:pic>
      <p:pic>
        <p:nvPicPr>
          <p:cNvPr id="21511" name="Picture 7" descr="C:\Users\Jane\AppData\Local\Microsoft\Windows\Temporary Internet Files\Content.IE5\3UBPHOID\people_b[1].gif"/>
          <p:cNvPicPr>
            <a:picLocks noChangeAspect="1" noChangeArrowheads="1"/>
          </p:cNvPicPr>
          <p:nvPr/>
        </p:nvPicPr>
        <p:blipFill>
          <a:blip r:embed="rId3" cstate="print"/>
          <a:srcRect/>
          <a:stretch>
            <a:fillRect/>
          </a:stretch>
        </p:blipFill>
        <p:spPr bwMode="auto">
          <a:xfrm>
            <a:off x="0" y="2362200"/>
            <a:ext cx="5486400" cy="3564653"/>
          </a:xfrm>
          <a:prstGeom prst="rect">
            <a:avLst/>
          </a:prstGeom>
          <a:noFill/>
        </p:spPr>
      </p:pic>
      <p:sp>
        <p:nvSpPr>
          <p:cNvPr id="23557" name="TextBox 4"/>
          <p:cNvSpPr txBox="1">
            <a:spLocks noChangeArrowheads="1"/>
          </p:cNvSpPr>
          <p:nvPr/>
        </p:nvSpPr>
        <p:spPr bwMode="auto">
          <a:xfrm>
            <a:off x="1447800" y="288925"/>
            <a:ext cx="7054850" cy="954107"/>
          </a:xfrm>
          <a:prstGeom prst="rect">
            <a:avLst/>
          </a:prstGeom>
          <a:solidFill>
            <a:srgbClr val="000000">
              <a:alpha val="29019"/>
            </a:srgbClr>
          </a:solidFill>
          <a:ln w="9525">
            <a:noFill/>
            <a:miter lim="800000"/>
            <a:headEnd/>
            <a:tailEnd/>
          </a:ln>
        </p:spPr>
        <p:txBody>
          <a:bodyPr wrap="square">
            <a:spAutoFit/>
          </a:bodyPr>
          <a:lstStyle/>
          <a:p>
            <a:pPr algn="r" eaLnBrk="1" hangingPunct="1"/>
            <a:r>
              <a:rPr lang="en-US" altLang="en-US" sz="2800" b="1" dirty="0" smtClean="0">
                <a:solidFill>
                  <a:srgbClr val="FFFF00"/>
                </a:solidFill>
              </a:rPr>
              <a:t>Farmers in the </a:t>
            </a:r>
            <a:r>
              <a:rPr lang="en-US" altLang="en-US" sz="2800" b="1" dirty="0">
                <a:solidFill>
                  <a:srgbClr val="FFFF00"/>
                </a:solidFill>
              </a:rPr>
              <a:t>Green Ditch Watershed </a:t>
            </a:r>
            <a:r>
              <a:rPr lang="en-US" altLang="en-US" sz="2800" b="1" dirty="0" smtClean="0">
                <a:solidFill>
                  <a:srgbClr val="FFFF00"/>
                </a:solidFill>
              </a:rPr>
              <a:t>have formed a group. </a:t>
            </a:r>
            <a:endParaRPr lang="en-US" altLang="en-US" sz="2800" b="1" dirty="0">
              <a:solidFill>
                <a:srgbClr val="FFFF00"/>
              </a:solidFill>
            </a:endParaRPr>
          </a:p>
        </p:txBody>
      </p:sp>
      <p:grpSp>
        <p:nvGrpSpPr>
          <p:cNvPr id="16" name="Group 15"/>
          <p:cNvGrpSpPr/>
          <p:nvPr/>
        </p:nvGrpSpPr>
        <p:grpSpPr>
          <a:xfrm>
            <a:off x="1" y="3810000"/>
            <a:ext cx="8458199" cy="2665791"/>
            <a:chOff x="1" y="4038600"/>
            <a:chExt cx="8458199" cy="2665791"/>
          </a:xfrm>
        </p:grpSpPr>
        <p:pic>
          <p:nvPicPr>
            <p:cNvPr id="21508" name="Picture 4" descr="http://thumbs.dreamstime.com/z/blank-check-open-space-your-text-19414606.jpg"/>
            <p:cNvPicPr>
              <a:picLocks noChangeAspect="1" noChangeArrowheads="1"/>
            </p:cNvPicPr>
            <p:nvPr/>
          </p:nvPicPr>
          <p:blipFill>
            <a:blip r:embed="rId4" cstate="print"/>
            <a:srcRect b="12480"/>
            <a:stretch>
              <a:fillRect/>
            </a:stretch>
          </p:blipFill>
          <p:spPr bwMode="auto">
            <a:xfrm>
              <a:off x="1" y="4038600"/>
              <a:ext cx="5791200" cy="2665791"/>
            </a:xfrm>
            <a:prstGeom prst="rect">
              <a:avLst/>
            </a:prstGeom>
            <a:noFill/>
          </p:spPr>
        </p:pic>
        <p:sp>
          <p:nvSpPr>
            <p:cNvPr id="9" name="TextBox 8"/>
            <p:cNvSpPr txBox="1"/>
            <p:nvPr/>
          </p:nvSpPr>
          <p:spPr>
            <a:xfrm>
              <a:off x="762000" y="4953000"/>
              <a:ext cx="3886200" cy="369332"/>
            </a:xfrm>
            <a:prstGeom prst="rect">
              <a:avLst/>
            </a:prstGeom>
            <a:noFill/>
          </p:spPr>
          <p:txBody>
            <a:bodyPr wrap="square" rtlCol="0">
              <a:spAutoFit/>
            </a:bodyPr>
            <a:lstStyle/>
            <a:p>
              <a:r>
                <a:rPr lang="en-US" dirty="0" smtClean="0"/>
                <a:t>Green Ditch Watershed </a:t>
              </a:r>
              <a:r>
                <a:rPr lang="en-US" dirty="0" smtClean="0"/>
                <a:t>Ag Council.</a:t>
              </a:r>
              <a:endParaRPr lang="en-US" dirty="0"/>
            </a:p>
          </p:txBody>
        </p:sp>
        <p:sp>
          <p:nvSpPr>
            <p:cNvPr id="10" name="TextBox 9"/>
            <p:cNvSpPr txBox="1"/>
            <p:nvPr/>
          </p:nvSpPr>
          <p:spPr>
            <a:xfrm>
              <a:off x="4724400" y="5029200"/>
              <a:ext cx="3733800" cy="369332"/>
            </a:xfrm>
            <a:prstGeom prst="rect">
              <a:avLst/>
            </a:prstGeom>
            <a:noFill/>
          </p:spPr>
          <p:txBody>
            <a:bodyPr wrap="square" rtlCol="0">
              <a:spAutoFit/>
            </a:bodyPr>
            <a:lstStyle/>
            <a:p>
              <a:r>
                <a:rPr lang="en-US" dirty="0" smtClean="0"/>
                <a:t>$30K</a:t>
              </a:r>
              <a:endParaRPr lang="en-US" dirty="0"/>
            </a:p>
          </p:txBody>
        </p:sp>
        <p:sp>
          <p:nvSpPr>
            <p:cNvPr id="11" name="TextBox 10"/>
            <p:cNvSpPr txBox="1"/>
            <p:nvPr/>
          </p:nvSpPr>
          <p:spPr>
            <a:xfrm>
              <a:off x="304800" y="5334000"/>
              <a:ext cx="3733800" cy="369332"/>
            </a:xfrm>
            <a:prstGeom prst="rect">
              <a:avLst/>
            </a:prstGeom>
            <a:noFill/>
          </p:spPr>
          <p:txBody>
            <a:bodyPr wrap="square" rtlCol="0">
              <a:spAutoFit/>
            </a:bodyPr>
            <a:lstStyle/>
            <a:p>
              <a:r>
                <a:rPr lang="en-US" dirty="0" smtClean="0"/>
                <a:t>Twenty thousand and 00/100</a:t>
              </a:r>
              <a:endParaRPr lang="en-US" dirty="0"/>
            </a:p>
          </p:txBody>
        </p:sp>
        <p:sp>
          <p:nvSpPr>
            <p:cNvPr id="12" name="TextBox 11"/>
            <p:cNvSpPr txBox="1"/>
            <p:nvPr/>
          </p:nvSpPr>
          <p:spPr>
            <a:xfrm>
              <a:off x="4648200" y="4572000"/>
              <a:ext cx="3733800" cy="369332"/>
            </a:xfrm>
            <a:prstGeom prst="rect">
              <a:avLst/>
            </a:prstGeom>
            <a:noFill/>
          </p:spPr>
          <p:txBody>
            <a:bodyPr wrap="square" rtlCol="0">
              <a:spAutoFit/>
            </a:bodyPr>
            <a:lstStyle/>
            <a:p>
              <a:r>
                <a:rPr lang="en-US" dirty="0" smtClean="0"/>
                <a:t>Today</a:t>
              </a:r>
              <a:endParaRPr lang="en-US" dirty="0"/>
            </a:p>
          </p:txBody>
        </p:sp>
        <p:pic>
          <p:nvPicPr>
            <p:cNvPr id="21510" name="Picture 6" descr="C:\Users\Jane\AppData\Local\Microsoft\Windows\Temporary Internet Files\Content.IE5\7MYSG208\signature[1].gif"/>
            <p:cNvPicPr>
              <a:picLocks noChangeAspect="1" noChangeArrowheads="1"/>
            </p:cNvPicPr>
            <p:nvPr/>
          </p:nvPicPr>
          <p:blipFill>
            <a:blip r:embed="rId5" cstate="print"/>
            <a:srcRect/>
            <a:stretch>
              <a:fillRect/>
            </a:stretch>
          </p:blipFill>
          <p:spPr bwMode="auto">
            <a:xfrm>
              <a:off x="3962400" y="5867400"/>
              <a:ext cx="1524000" cy="588464"/>
            </a:xfrm>
            <a:prstGeom prst="rect">
              <a:avLst/>
            </a:prstGeom>
            <a:noFill/>
          </p:spPr>
        </p:pic>
      </p:grpSp>
      <p:sp>
        <p:nvSpPr>
          <p:cNvPr id="17" name="Rectangle 16"/>
          <p:cNvSpPr/>
          <p:nvPr/>
        </p:nvSpPr>
        <p:spPr>
          <a:xfrm>
            <a:off x="2895600" y="1219200"/>
            <a:ext cx="5791200" cy="1200329"/>
          </a:xfrm>
          <a:prstGeom prst="rect">
            <a:avLst/>
          </a:prstGeom>
          <a:solidFill>
            <a:srgbClr val="000000">
              <a:alpha val="27843"/>
            </a:srgbClr>
          </a:solidFill>
        </p:spPr>
        <p:txBody>
          <a:bodyPr wrap="square">
            <a:spAutoFit/>
          </a:bodyPr>
          <a:lstStyle/>
          <a:p>
            <a:pPr algn="r" eaLnBrk="1" hangingPunct="1"/>
            <a:r>
              <a:rPr lang="en-US" altLang="en-US" sz="2400" b="1" dirty="0" smtClean="0">
                <a:solidFill>
                  <a:srgbClr val="FFFF00"/>
                </a:solidFill>
              </a:rPr>
              <a:t>They have received a </a:t>
            </a:r>
            <a:r>
              <a:rPr lang="en-US" altLang="en-US" sz="2400" b="1" dirty="0" smtClean="0">
                <a:solidFill>
                  <a:srgbClr val="FFFF00"/>
                </a:solidFill>
              </a:rPr>
              <a:t>$30,000 </a:t>
            </a:r>
            <a:r>
              <a:rPr lang="en-US" altLang="en-US" sz="2400" b="1" dirty="0" smtClean="0">
                <a:solidFill>
                  <a:srgbClr val="FFFF00"/>
                </a:solidFill>
              </a:rPr>
              <a:t>grant to reduce nitrogen load. Goal is 45% reduction</a:t>
            </a:r>
            <a:r>
              <a:rPr lang="en-US" altLang="en-US" b="1" dirty="0" smtClean="0">
                <a:solidFill>
                  <a:srgbClr val="FFFF00"/>
                </a:solidFill>
              </a:rPr>
              <a:t>.</a:t>
            </a:r>
            <a:endParaRPr lang="en-US" altLang="en-US" b="1" dirty="0">
              <a:solidFill>
                <a:srgbClr val="FFFF00"/>
              </a:solidFill>
            </a:endParaRPr>
          </a:p>
        </p:txBody>
      </p:sp>
    </p:spTree>
    <p:extLst>
      <p:ext uri="{BB962C8B-B14F-4D97-AF65-F5344CB8AC3E}">
        <p14:creationId xmlns:p14="http://schemas.microsoft.com/office/powerpoint/2010/main" val="183710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endParaRPr lang="en-US" altLang="en-US" smtClean="0"/>
          </a:p>
        </p:txBody>
      </p:sp>
      <p:sp>
        <p:nvSpPr>
          <p:cNvPr id="31747" name="Content Placeholder 2"/>
          <p:cNvSpPr>
            <a:spLocks noGrp="1"/>
          </p:cNvSpPr>
          <p:nvPr>
            <p:ph idx="1"/>
          </p:nvPr>
        </p:nvSpPr>
        <p:spPr/>
        <p:txBody>
          <a:bodyPr/>
          <a:lstStyle/>
          <a:p>
            <a:endParaRPr lang="en-US" altLang="en-US" dirty="0" smtClean="0"/>
          </a:p>
        </p:txBody>
      </p:sp>
      <p:pic>
        <p:nvPicPr>
          <p:cNvPr id="31748" name="Picture 3"/>
          <p:cNvPicPr>
            <a:picLocks noChangeAspect="1"/>
          </p:cNvPicPr>
          <p:nvPr/>
        </p:nvPicPr>
        <p:blipFill>
          <a:blip r:embed="rId2" cstate="print"/>
          <a:srcRect/>
          <a:stretch>
            <a:fillRect/>
          </a:stretch>
        </p:blipFill>
        <p:spPr bwMode="auto">
          <a:xfrm>
            <a:off x="990600" y="31750"/>
            <a:ext cx="6858000" cy="6858000"/>
          </a:xfrm>
          <a:prstGeom prst="rect">
            <a:avLst/>
          </a:prstGeom>
          <a:noFill/>
          <a:ln w="9525">
            <a:noFill/>
            <a:miter lim="800000"/>
            <a:headEnd/>
            <a:tailEnd/>
          </a:ln>
        </p:spPr>
      </p:pic>
      <p:sp>
        <p:nvSpPr>
          <p:cNvPr id="5" name="TextBox 4"/>
          <p:cNvSpPr txBox="1">
            <a:spLocks noChangeArrowheads="1"/>
          </p:cNvSpPr>
          <p:nvPr/>
        </p:nvSpPr>
        <p:spPr bwMode="auto">
          <a:xfrm>
            <a:off x="2743200" y="336550"/>
            <a:ext cx="4495800" cy="523220"/>
          </a:xfrm>
          <a:prstGeom prst="rect">
            <a:avLst/>
          </a:prstGeom>
          <a:solidFill>
            <a:srgbClr val="FFFFFF">
              <a:alpha val="85881"/>
            </a:srgbClr>
          </a:solidFill>
          <a:ln w="9525">
            <a:noFill/>
            <a:miter lim="800000"/>
            <a:headEnd/>
            <a:tailEnd/>
          </a:ln>
        </p:spPr>
        <p:txBody>
          <a:bodyPr wrap="square">
            <a:spAutoFit/>
          </a:bodyPr>
          <a:lstStyle/>
          <a:p>
            <a:pPr eaLnBrk="1" hangingPunct="1"/>
            <a:r>
              <a:rPr lang="en-US" altLang="en-US" sz="2800" b="1" dirty="0" smtClean="0">
                <a:solidFill>
                  <a:srgbClr val="00B050"/>
                </a:solidFill>
              </a:rPr>
              <a:t>McDonald Farm (rented)</a:t>
            </a:r>
            <a:endParaRPr lang="en-US" altLang="en-US" sz="2800" b="1" dirty="0">
              <a:solidFill>
                <a:srgbClr val="00B050"/>
              </a:solidFill>
            </a:endParaRPr>
          </a:p>
        </p:txBody>
      </p:sp>
      <p:cxnSp>
        <p:nvCxnSpPr>
          <p:cNvPr id="7" name="Straight Arrow Connector 6"/>
          <p:cNvCxnSpPr/>
          <p:nvPr/>
        </p:nvCxnSpPr>
        <p:spPr>
          <a:xfrm flipH="1">
            <a:off x="3048000" y="1143000"/>
            <a:ext cx="914400" cy="990600"/>
          </a:xfrm>
          <a:prstGeom prst="straightConnector1">
            <a:avLst/>
          </a:prstGeom>
          <a:ln w="7620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394200" y="1174750"/>
            <a:ext cx="152400" cy="1447800"/>
          </a:xfrm>
          <a:prstGeom prst="straightConnector1">
            <a:avLst/>
          </a:prstGeom>
          <a:ln w="76200">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a:spLocks noChangeArrowheads="1"/>
          </p:cNvSpPr>
          <p:nvPr/>
        </p:nvSpPr>
        <p:spPr bwMode="auto">
          <a:xfrm>
            <a:off x="520700" y="3681413"/>
            <a:ext cx="3898900" cy="523220"/>
          </a:xfrm>
          <a:prstGeom prst="rect">
            <a:avLst/>
          </a:prstGeom>
          <a:solidFill>
            <a:srgbClr val="FFFFFF">
              <a:alpha val="85881"/>
            </a:srgbClr>
          </a:solidFill>
          <a:ln w="9525">
            <a:noFill/>
            <a:miter lim="800000"/>
            <a:headEnd/>
            <a:tailEnd/>
          </a:ln>
        </p:spPr>
        <p:txBody>
          <a:bodyPr wrap="square">
            <a:spAutoFit/>
          </a:bodyPr>
          <a:lstStyle/>
          <a:p>
            <a:pPr eaLnBrk="1" hangingPunct="1"/>
            <a:r>
              <a:rPr lang="en-US" altLang="en-US" sz="2800" b="1" dirty="0">
                <a:solidFill>
                  <a:srgbClr val="00B050"/>
                </a:solidFill>
              </a:rPr>
              <a:t>Sunshine </a:t>
            </a:r>
            <a:r>
              <a:rPr lang="en-US" altLang="en-US" sz="2800" b="1" dirty="0" smtClean="0">
                <a:solidFill>
                  <a:srgbClr val="00B050"/>
                </a:solidFill>
              </a:rPr>
              <a:t>Small Farm</a:t>
            </a:r>
            <a:endParaRPr lang="en-US" altLang="en-US" sz="2800" b="1" dirty="0">
              <a:solidFill>
                <a:srgbClr val="00B050"/>
              </a:solidFill>
            </a:endParaRPr>
          </a:p>
        </p:txBody>
      </p:sp>
      <p:sp>
        <p:nvSpPr>
          <p:cNvPr id="12" name="TextBox 11"/>
          <p:cNvSpPr txBox="1">
            <a:spLocks noChangeArrowheads="1"/>
          </p:cNvSpPr>
          <p:nvPr/>
        </p:nvSpPr>
        <p:spPr bwMode="auto">
          <a:xfrm>
            <a:off x="5089525" y="3260725"/>
            <a:ext cx="3216275" cy="523220"/>
          </a:xfrm>
          <a:prstGeom prst="rect">
            <a:avLst/>
          </a:prstGeom>
          <a:solidFill>
            <a:srgbClr val="FFFFFF">
              <a:alpha val="85881"/>
            </a:srgbClr>
          </a:solidFill>
          <a:ln w="9525">
            <a:noFill/>
            <a:miter lim="800000"/>
            <a:headEnd/>
            <a:tailEnd/>
          </a:ln>
        </p:spPr>
        <p:txBody>
          <a:bodyPr wrap="square">
            <a:spAutoFit/>
          </a:bodyPr>
          <a:lstStyle/>
          <a:p>
            <a:pPr eaLnBrk="1" hangingPunct="1"/>
            <a:r>
              <a:rPr lang="en-US" altLang="en-US" sz="2800" b="1" dirty="0">
                <a:solidFill>
                  <a:srgbClr val="00B050"/>
                </a:solidFill>
              </a:rPr>
              <a:t>Brooks </a:t>
            </a:r>
            <a:r>
              <a:rPr lang="en-US" altLang="en-US" sz="2800" b="1" dirty="0" smtClean="0">
                <a:solidFill>
                  <a:srgbClr val="00B050"/>
                </a:solidFill>
              </a:rPr>
              <a:t>Big Farm</a:t>
            </a:r>
            <a:endParaRPr lang="en-US" altLang="en-US" sz="2800" b="1" dirty="0">
              <a:solidFill>
                <a:srgbClr val="00B050"/>
              </a:solidFill>
            </a:endParaRPr>
          </a:p>
        </p:txBody>
      </p:sp>
      <p:cxnSp>
        <p:nvCxnSpPr>
          <p:cNvPr id="13" name="Straight Arrow Connector 12"/>
          <p:cNvCxnSpPr/>
          <p:nvPr/>
        </p:nvCxnSpPr>
        <p:spPr>
          <a:xfrm flipH="1">
            <a:off x="5029200" y="3784600"/>
            <a:ext cx="762000" cy="814388"/>
          </a:xfrm>
          <a:prstGeom prst="straightConnector1">
            <a:avLst/>
          </a:prstGeom>
          <a:ln w="7620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400800" y="3722688"/>
            <a:ext cx="76200" cy="876300"/>
          </a:xfrm>
          <a:prstGeom prst="straightConnector1">
            <a:avLst/>
          </a:prstGeom>
          <a:ln w="7620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743200" y="4103688"/>
            <a:ext cx="609600" cy="495300"/>
          </a:xfrm>
          <a:prstGeom prst="straightConnector1">
            <a:avLst/>
          </a:prstGeom>
          <a:ln w="7620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1768475" y="4090988"/>
            <a:ext cx="254000" cy="1014412"/>
          </a:xfrm>
          <a:prstGeom prst="straightConnector1">
            <a:avLst/>
          </a:prstGeom>
          <a:ln w="76200">
            <a:solidFill>
              <a:srgbClr val="FFFF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87194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Playing the game</a:t>
            </a:r>
            <a:endParaRPr lang="en-US" dirty="0"/>
          </a:p>
        </p:txBody>
      </p:sp>
      <p:sp>
        <p:nvSpPr>
          <p:cNvPr id="3" name="Content Placeholder 2"/>
          <p:cNvSpPr>
            <a:spLocks noGrp="1"/>
          </p:cNvSpPr>
          <p:nvPr>
            <p:ph idx="1"/>
          </p:nvPr>
        </p:nvSpPr>
        <p:spPr>
          <a:xfrm>
            <a:off x="457200" y="1600202"/>
            <a:ext cx="8382000" cy="4525963"/>
          </a:xfrm>
        </p:spPr>
        <p:txBody>
          <a:bodyPr/>
          <a:lstStyle/>
          <a:p>
            <a:r>
              <a:rPr lang="en-US" sz="2800" dirty="0"/>
              <a:t>You will play the role of </a:t>
            </a:r>
            <a:r>
              <a:rPr lang="en-US" sz="2800" b="1" dirty="0"/>
              <a:t>one producer</a:t>
            </a:r>
            <a:r>
              <a:rPr lang="en-US" sz="2800" dirty="0"/>
              <a:t> who owns or rents </a:t>
            </a:r>
            <a:r>
              <a:rPr lang="en-US" sz="2800" b="1" dirty="0"/>
              <a:t>two 100-acre fields</a:t>
            </a:r>
            <a:r>
              <a:rPr lang="en-US" sz="2800" dirty="0"/>
              <a:t> in the </a:t>
            </a:r>
            <a:r>
              <a:rPr lang="en-US" sz="2800" dirty="0" smtClean="0"/>
              <a:t>watershed</a:t>
            </a:r>
          </a:p>
          <a:p>
            <a:r>
              <a:rPr lang="en-US" sz="2800" dirty="0" smtClean="0"/>
              <a:t>2 to 3 people share this role to </a:t>
            </a:r>
            <a:r>
              <a:rPr lang="en-US" sz="2800" dirty="0"/>
              <a:t>encourage discussion). </a:t>
            </a:r>
            <a:endParaRPr lang="en-US" sz="2800" dirty="0" smtClean="0"/>
          </a:p>
          <a:p>
            <a:r>
              <a:rPr lang="en-US" sz="2800" dirty="0" smtClean="0"/>
              <a:t>You </a:t>
            </a:r>
            <a:r>
              <a:rPr lang="en-US" sz="2800" dirty="0"/>
              <a:t>have a little information about the farmer you represent; please feel free to </a:t>
            </a:r>
            <a:r>
              <a:rPr lang="en-US" sz="2800" b="1" dirty="0"/>
              <a:t>make up any additional </a:t>
            </a:r>
            <a:r>
              <a:rPr lang="en-US" sz="2800" b="1" dirty="0" smtClean="0"/>
              <a:t>information</a:t>
            </a:r>
            <a:r>
              <a:rPr lang="en-US" sz="2800" dirty="0" smtClean="0"/>
              <a:t>.</a:t>
            </a:r>
          </a:p>
          <a:p>
            <a:r>
              <a:rPr lang="en-US" sz="2800" dirty="0" smtClean="0"/>
              <a:t> </a:t>
            </a:r>
            <a:r>
              <a:rPr lang="en-US" sz="2800" dirty="0"/>
              <a:t>You should act as you think this farmer would be likely to act. </a:t>
            </a:r>
            <a:endParaRPr lang="en-US" sz="2800" dirty="0" smtClean="0"/>
          </a:p>
          <a:p>
            <a:r>
              <a:rPr lang="en-US" sz="2800" dirty="0" smtClean="0"/>
              <a:t>(But have fun.)</a:t>
            </a:r>
            <a:endParaRPr lang="en-US" sz="2800" dirty="0"/>
          </a:p>
          <a:p>
            <a:endParaRPr lang="en-US" dirty="0"/>
          </a:p>
        </p:txBody>
      </p:sp>
    </p:spTree>
    <p:extLst>
      <p:ext uri="{BB962C8B-B14F-4D97-AF65-F5344CB8AC3E}">
        <p14:creationId xmlns:p14="http://schemas.microsoft.com/office/powerpoint/2010/main" val="29634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Playing the game</a:t>
            </a:r>
            <a:endParaRPr lang="en-US" dirty="0"/>
          </a:p>
        </p:txBody>
      </p:sp>
      <p:sp>
        <p:nvSpPr>
          <p:cNvPr id="3" name="Content Placeholder 2"/>
          <p:cNvSpPr>
            <a:spLocks noGrp="1"/>
          </p:cNvSpPr>
          <p:nvPr>
            <p:ph idx="1"/>
          </p:nvPr>
        </p:nvSpPr>
        <p:spPr>
          <a:xfrm>
            <a:off x="76200" y="1524000"/>
            <a:ext cx="9067800" cy="4525963"/>
          </a:xfrm>
        </p:spPr>
        <p:txBody>
          <a:bodyPr/>
          <a:lstStyle/>
          <a:p>
            <a:r>
              <a:rPr lang="en-US" sz="2800" dirty="0"/>
              <a:t>In each round, each “producer” </a:t>
            </a:r>
            <a:r>
              <a:rPr lang="en-US" sz="2800" dirty="0" smtClean="0"/>
              <a:t>can </a:t>
            </a:r>
            <a:r>
              <a:rPr lang="en-US" sz="2800" dirty="0"/>
              <a:t>place one practice on one field if he/she wishes. </a:t>
            </a:r>
            <a:r>
              <a:rPr lang="en-US" sz="2400" dirty="0" smtClean="0"/>
              <a:t>(Also can “pass”.)</a:t>
            </a:r>
          </a:p>
          <a:p>
            <a:r>
              <a:rPr lang="en-US" sz="2800" dirty="0" smtClean="0"/>
              <a:t>Whoever </a:t>
            </a:r>
            <a:r>
              <a:rPr lang="en-US" sz="2800" dirty="0"/>
              <a:t>is ready first can implement a practice. </a:t>
            </a:r>
            <a:endParaRPr lang="en-US" sz="2800" dirty="0" smtClean="0"/>
          </a:p>
          <a:p>
            <a:pPr lvl="1"/>
            <a:r>
              <a:rPr lang="en-US" sz="2400" dirty="0" smtClean="0"/>
              <a:t>No </a:t>
            </a:r>
            <a:r>
              <a:rPr lang="en-US" sz="2400" dirty="0"/>
              <a:t>one can implement a second practice until all have had a chance to do one. </a:t>
            </a:r>
            <a:endParaRPr lang="en-US" sz="2400" dirty="0" smtClean="0"/>
          </a:p>
          <a:p>
            <a:r>
              <a:rPr lang="en-US" sz="2800" dirty="0"/>
              <a:t>To implement a practice, </a:t>
            </a:r>
          </a:p>
          <a:p>
            <a:pPr lvl="1"/>
            <a:r>
              <a:rPr lang="en-US" sz="2400" dirty="0"/>
              <a:t>lay a practice card down on that field, </a:t>
            </a:r>
          </a:p>
          <a:p>
            <a:pPr lvl="1"/>
            <a:r>
              <a:rPr lang="en-US" sz="2400" dirty="0"/>
              <a:t>pay your share of the implementation costs to the banker, and</a:t>
            </a:r>
          </a:p>
          <a:p>
            <a:pPr lvl="1"/>
            <a:r>
              <a:rPr lang="en-US" sz="2400" dirty="0"/>
              <a:t>subtract the reduction in nitrogen loss for your field, and write the new total for the field</a:t>
            </a:r>
            <a:r>
              <a:rPr lang="en-US" dirty="0"/>
              <a:t>.  </a:t>
            </a:r>
          </a:p>
          <a:p>
            <a:endParaRPr lang="en-US" dirty="0"/>
          </a:p>
        </p:txBody>
      </p:sp>
    </p:spTree>
    <p:extLst>
      <p:ext uri="{BB962C8B-B14F-4D97-AF65-F5344CB8AC3E}">
        <p14:creationId xmlns:p14="http://schemas.microsoft.com/office/powerpoint/2010/main" val="280517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p:cNvPicPr>
            <a:picLocks noChangeAspect="1" noChangeArrowheads="1"/>
          </p:cNvPicPr>
          <p:nvPr/>
        </p:nvPicPr>
        <p:blipFill>
          <a:blip r:embed="rId3" cstate="print"/>
          <a:srcRect l="754" r="10014"/>
          <a:stretch>
            <a:fillRect/>
          </a:stretch>
        </p:blipFill>
        <p:spPr bwMode="auto">
          <a:xfrm>
            <a:off x="0" y="17463"/>
            <a:ext cx="9144000" cy="6840537"/>
          </a:xfrm>
          <a:prstGeom prst="rect">
            <a:avLst/>
          </a:prstGeom>
          <a:noFill/>
          <a:ln w="9525">
            <a:noFill/>
            <a:miter lim="800000"/>
            <a:headEnd/>
            <a:tailEnd/>
          </a:ln>
        </p:spPr>
      </p:pic>
      <p:sp>
        <p:nvSpPr>
          <p:cNvPr id="9" name="Content Placeholder 8"/>
          <p:cNvSpPr>
            <a:spLocks noGrp="1"/>
          </p:cNvSpPr>
          <p:nvPr>
            <p:ph idx="1"/>
          </p:nvPr>
        </p:nvSpPr>
        <p:spPr>
          <a:xfrm>
            <a:off x="228600" y="304800"/>
            <a:ext cx="8686800" cy="2286000"/>
          </a:xfrm>
          <a:solidFill>
            <a:srgbClr val="FFFFFF">
              <a:alpha val="34117"/>
            </a:srgbClr>
          </a:solidFill>
        </p:spPr>
        <p:txBody>
          <a:bodyPr/>
          <a:lstStyle/>
          <a:p>
            <a:pPr marL="0" indent="0">
              <a:buFont typeface="Wingdings" pitchFamily="2" charset="2"/>
              <a:buNone/>
            </a:pPr>
            <a:r>
              <a:rPr lang="en-US" b="1" dirty="0" smtClean="0">
                <a:solidFill>
                  <a:srgbClr val="3D5C00"/>
                </a:solidFill>
              </a:rPr>
              <a:t>Will farmers do this? </a:t>
            </a:r>
            <a:r>
              <a:rPr lang="en-US" b="1" dirty="0" smtClean="0">
                <a:solidFill>
                  <a:srgbClr val="3D5C00"/>
                </a:solidFill>
              </a:rPr>
              <a:t>You decide.</a:t>
            </a:r>
            <a:endParaRPr lang="en-US" b="1" dirty="0" smtClean="0">
              <a:solidFill>
                <a:srgbClr val="3D5C00"/>
              </a:solidFill>
            </a:endParaRPr>
          </a:p>
          <a:p>
            <a:r>
              <a:rPr lang="en-US" sz="2400" b="1" dirty="0" smtClean="0">
                <a:solidFill>
                  <a:srgbClr val="3D5C00"/>
                </a:solidFill>
              </a:rPr>
              <a:t>Watershed Coordinator Goal: </a:t>
            </a:r>
            <a:r>
              <a:rPr lang="en-US" sz="2400" dirty="0" smtClean="0">
                <a:solidFill>
                  <a:srgbClr val="3D5C00"/>
                </a:solidFill>
              </a:rPr>
              <a:t>Achieve </a:t>
            </a:r>
            <a:r>
              <a:rPr lang="en-US" sz="2400" dirty="0" smtClean="0">
                <a:solidFill>
                  <a:srgbClr val="3D5C00"/>
                </a:solidFill>
              </a:rPr>
              <a:t>a 45% reduction. </a:t>
            </a:r>
            <a:endParaRPr lang="en-US" sz="2400" dirty="0" smtClean="0">
              <a:solidFill>
                <a:srgbClr val="3D5C00"/>
              </a:solidFill>
            </a:endParaRPr>
          </a:p>
          <a:p>
            <a:r>
              <a:rPr lang="en-US" sz="2400" b="1" dirty="0" smtClean="0">
                <a:solidFill>
                  <a:srgbClr val="3D5C00"/>
                </a:solidFill>
              </a:rPr>
              <a:t>Producers’ Goal: </a:t>
            </a:r>
            <a:r>
              <a:rPr lang="en-US" sz="2400" dirty="0" smtClean="0">
                <a:solidFill>
                  <a:srgbClr val="3D5C00"/>
                </a:solidFill>
              </a:rPr>
              <a:t>Each may be different; your chance to think through how conservation might fit into a farm family’s outlook and goals.</a:t>
            </a:r>
            <a:endParaRPr lang="en-US" sz="2400" dirty="0" smtClean="0">
              <a:solidFill>
                <a:srgbClr val="3D5C00"/>
              </a:solidFill>
            </a:endParaRPr>
          </a:p>
        </p:txBody>
      </p:sp>
    </p:spTree>
  </p:cSld>
  <p:clrMapOvr>
    <a:masterClrMapping/>
  </p:clrMapOvr>
  <p:transition advTm="2154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upload.wikimedia.org/wikipedia/commons/9/95/Runoff_of_soil_%26_fertilizer.jpg"/>
          <p:cNvPicPr>
            <a:picLocks noChangeAspect="1" noChangeArrowheads="1"/>
          </p:cNvPicPr>
          <p:nvPr/>
        </p:nvPicPr>
        <p:blipFill>
          <a:blip r:embed="rId2">
            <a:extLst>
              <a:ext uri="{28A0092B-C50C-407E-A947-70E740481C1C}">
                <a14:useLocalDpi xmlns:a14="http://schemas.microsoft.com/office/drawing/2010/main" val="0"/>
              </a:ext>
            </a:extLst>
          </a:blip>
          <a:srcRect l="6831"/>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itle 6"/>
          <p:cNvSpPr>
            <a:spLocks noGrp="1"/>
          </p:cNvSpPr>
          <p:nvPr>
            <p:ph type="title"/>
          </p:nvPr>
        </p:nvSpPr>
        <p:spPr>
          <a:xfrm>
            <a:off x="5181600" y="3875088"/>
            <a:ext cx="3886200" cy="2971800"/>
          </a:xfrm>
          <a:solidFill>
            <a:srgbClr val="F2F2F2">
              <a:alpha val="65097"/>
            </a:srgbClr>
          </a:solidFill>
        </p:spPr>
        <p:txBody>
          <a:bodyPr/>
          <a:lstStyle/>
          <a:p>
            <a:r>
              <a:rPr lang="en-US" altLang="en-US" sz="2800" dirty="0" smtClean="0">
                <a:solidFill>
                  <a:srgbClr val="006600"/>
                </a:solidFill>
              </a:rPr>
              <a:t>Soil erosion </a:t>
            </a:r>
            <a:r>
              <a:rPr lang="en-US" altLang="en-US" sz="2800" b="0" dirty="0" smtClean="0">
                <a:solidFill>
                  <a:srgbClr val="006600"/>
                </a:solidFill>
              </a:rPr>
              <a:t>was the primary problem addressed for </a:t>
            </a:r>
            <a:r>
              <a:rPr lang="en-US" altLang="en-US" sz="2800" b="0" dirty="0" smtClean="0">
                <a:solidFill>
                  <a:srgbClr val="006600"/>
                </a:solidFill>
              </a:rPr>
              <a:t>decades. It </a:t>
            </a:r>
            <a:r>
              <a:rPr lang="en-US" altLang="en-US" sz="2800" b="0" dirty="0" smtClean="0">
                <a:solidFill>
                  <a:srgbClr val="006600"/>
                </a:solidFill>
              </a:rPr>
              <a:t>has been a primary focus of soil conservation programs</a:t>
            </a:r>
            <a:r>
              <a:rPr lang="en-US" altLang="en-US" sz="1400" b="0" dirty="0" smtClean="0">
                <a:solidFill>
                  <a:srgbClr val="006600"/>
                </a:solidFill>
              </a:rPr>
              <a:t/>
            </a:r>
            <a:br>
              <a:rPr lang="en-US" altLang="en-US" sz="1400" b="0" dirty="0" smtClean="0">
                <a:solidFill>
                  <a:srgbClr val="006600"/>
                </a:solidFill>
              </a:rPr>
            </a:br>
            <a:r>
              <a:rPr lang="en-US" altLang="en-US" sz="1400" b="0" dirty="0" smtClean="0">
                <a:solidFill>
                  <a:srgbClr val="006600"/>
                </a:solidFill>
              </a:rPr>
              <a:t/>
            </a:r>
            <a:br>
              <a:rPr lang="en-US" altLang="en-US" sz="1400" b="0" dirty="0" smtClean="0">
                <a:solidFill>
                  <a:srgbClr val="006600"/>
                </a:solidFill>
              </a:rPr>
            </a:br>
            <a:r>
              <a:rPr lang="en-US" altLang="en-US" sz="1400" b="0" dirty="0" smtClean="0">
                <a:solidFill>
                  <a:srgbClr val="006600"/>
                </a:solidFill>
              </a:rPr>
              <a:t>Image courtesy NRCS</a:t>
            </a:r>
            <a:endParaRPr lang="en-US" altLang="en-US" sz="1400" b="0" dirty="0" smtClean="0">
              <a:solidFill>
                <a:schemeClr val="tx1"/>
              </a:solidFill>
            </a:endParaRPr>
          </a:p>
        </p:txBody>
      </p:sp>
    </p:spTree>
    <p:extLst>
      <p:ext uri="{BB962C8B-B14F-4D97-AF65-F5344CB8AC3E}">
        <p14:creationId xmlns:p14="http://schemas.microsoft.com/office/powerpoint/2010/main" val="23331743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26113" y="2557463"/>
            <a:ext cx="19621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
          <p:cNvSpPr>
            <a:spLocks noGrp="1"/>
          </p:cNvSpPr>
          <p:nvPr>
            <p:ph type="title"/>
          </p:nvPr>
        </p:nvSpPr>
        <p:spPr>
          <a:xfrm>
            <a:off x="152400" y="304800"/>
            <a:ext cx="8763000" cy="1143000"/>
          </a:xfrm>
        </p:spPr>
        <p:txBody>
          <a:bodyPr/>
          <a:lstStyle/>
          <a:p>
            <a:r>
              <a:rPr lang="en-US" altLang="en-US" sz="3200" dirty="0" smtClean="0"/>
              <a:t>Critical national issues today are caused by DISSOLVED nutrients</a:t>
            </a:r>
          </a:p>
        </p:txBody>
      </p:sp>
      <p:sp>
        <p:nvSpPr>
          <p:cNvPr id="25604" name="Content Placeholder 2"/>
          <p:cNvSpPr>
            <a:spLocks noGrp="1"/>
          </p:cNvSpPr>
          <p:nvPr>
            <p:ph sz="half" idx="1"/>
          </p:nvPr>
        </p:nvSpPr>
        <p:spPr>
          <a:xfrm>
            <a:off x="457200" y="1600200"/>
            <a:ext cx="4038600" cy="4525963"/>
          </a:xfrm>
        </p:spPr>
        <p:txBody>
          <a:bodyPr/>
          <a:lstStyle/>
          <a:p>
            <a:r>
              <a:rPr lang="en-US" altLang="en-US" smtClean="0"/>
              <a:t>Hypoxia in the Gulf of Mexico</a:t>
            </a:r>
          </a:p>
        </p:txBody>
      </p:sp>
      <p:sp>
        <p:nvSpPr>
          <p:cNvPr id="4" name="Content Placeholder 3"/>
          <p:cNvSpPr>
            <a:spLocks noGrp="1"/>
          </p:cNvSpPr>
          <p:nvPr>
            <p:ph sz="half" idx="2"/>
          </p:nvPr>
        </p:nvSpPr>
        <p:spPr>
          <a:xfrm>
            <a:off x="4648200" y="1600200"/>
            <a:ext cx="4495800" cy="4525963"/>
          </a:xfrm>
        </p:spPr>
        <p:txBody>
          <a:bodyPr/>
          <a:lstStyle/>
          <a:p>
            <a:r>
              <a:rPr lang="en-US" altLang="en-US" smtClean="0"/>
              <a:t>Toxic algae in Lake Erie</a:t>
            </a:r>
          </a:p>
        </p:txBody>
      </p:sp>
      <p:sp>
        <p:nvSpPr>
          <p:cNvPr id="6" name="TextBox 5"/>
          <p:cNvSpPr txBox="1">
            <a:spLocks noChangeArrowheads="1"/>
          </p:cNvSpPr>
          <p:nvPr/>
        </p:nvSpPr>
        <p:spPr bwMode="auto">
          <a:xfrm>
            <a:off x="4992688" y="5013325"/>
            <a:ext cx="3617912" cy="1570038"/>
          </a:xfrm>
          <a:prstGeom prst="rect">
            <a:avLst/>
          </a:prstGeom>
          <a:solidFill>
            <a:srgbClr val="FFFFFF">
              <a:alpha val="6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August 2014 Headline: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“Toxin leaves 500,000 in northwest Ohio without drinking water”</a:t>
            </a:r>
          </a:p>
        </p:txBody>
      </p:sp>
      <p:pic>
        <p:nvPicPr>
          <p:cNvPr id="25607" name="Picture 2" descr="gulf_of_mexico_hypoxiazone_NOAA high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2633663"/>
            <a:ext cx="4667250"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extBox 6"/>
          <p:cNvSpPr txBox="1">
            <a:spLocks noChangeArrowheads="1"/>
          </p:cNvSpPr>
          <p:nvPr/>
        </p:nvSpPr>
        <p:spPr bwMode="auto">
          <a:xfrm>
            <a:off x="200025" y="5437188"/>
            <a:ext cx="18621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Image from NOAA</a:t>
            </a:r>
          </a:p>
        </p:txBody>
      </p:sp>
    </p:spTree>
    <p:extLst>
      <p:ext uri="{BB962C8B-B14F-4D97-AF65-F5344CB8AC3E}">
        <p14:creationId xmlns:p14="http://schemas.microsoft.com/office/powerpoint/2010/main" val="3472993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533400" y="76200"/>
            <a:ext cx="8153400" cy="1066800"/>
          </a:xfrm>
          <a:solidFill>
            <a:srgbClr val="F9FDFD">
              <a:alpha val="38823"/>
            </a:srgbClr>
          </a:solidFill>
        </p:spPr>
        <p:txBody>
          <a:bodyPr/>
          <a:lstStyle/>
          <a:p>
            <a:pPr eaLnBrk="1" hangingPunct="1"/>
            <a:r>
              <a:rPr lang="en-US" altLang="en-US" sz="2800" b="0" dirty="0" smtClean="0">
                <a:solidFill>
                  <a:schemeClr val="tx1"/>
                </a:solidFill>
                <a:cs typeface="Arial" panose="020B0604020202020204" pitchFamily="34" charset="0"/>
              </a:rPr>
              <a:t>Nitrogen is not primarily linked to soil </a:t>
            </a:r>
            <a:r>
              <a:rPr lang="en-US" altLang="en-US" sz="2800" b="0" dirty="0" smtClean="0">
                <a:solidFill>
                  <a:schemeClr val="tx1"/>
                </a:solidFill>
                <a:cs typeface="Arial" panose="020B0604020202020204" pitchFamily="34" charset="0"/>
              </a:rPr>
              <a:t>erosion but rather is lost in the dissolved form (nitrate).</a:t>
            </a:r>
            <a:endParaRPr lang="en-US" altLang="en-US" sz="2800" b="0" dirty="0" smtClean="0">
              <a:solidFill>
                <a:schemeClr val="tx1"/>
              </a:solidFill>
              <a:cs typeface="Arial" panose="020B0604020202020204" pitchFamily="34" charset="0"/>
            </a:endParaRPr>
          </a:p>
        </p:txBody>
      </p:sp>
      <p:sp>
        <p:nvSpPr>
          <p:cNvPr id="3076" name="AutoShape 4"/>
          <p:cNvSpPr>
            <a:spLocks noChangeArrowheads="1"/>
          </p:cNvSpPr>
          <p:nvPr/>
        </p:nvSpPr>
        <p:spPr bwMode="auto">
          <a:xfrm>
            <a:off x="1066800" y="2362200"/>
            <a:ext cx="7620000" cy="1295400"/>
          </a:xfrm>
          <a:prstGeom prst="roundRect">
            <a:avLst>
              <a:gd name="adj" fmla="val 21667"/>
            </a:avLst>
          </a:prstGeom>
          <a:noFill/>
          <a:ln w="9525">
            <a:noFill/>
            <a:round/>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8000"/>
              </a:solidFill>
              <a:effectLst/>
              <a:uLnTx/>
              <a:uFillTx/>
              <a:latin typeface="Arial Narrow" pitchFamily="34" charset="0"/>
              <a:ea typeface="+mn-ea"/>
              <a:cs typeface="Arial" panose="020B0604020202020204" pitchFamily="34" charset="0"/>
            </a:endParaRPr>
          </a:p>
        </p:txBody>
      </p:sp>
      <p:sp>
        <p:nvSpPr>
          <p:cNvPr id="4" name="Content Placeholder 7"/>
          <p:cNvSpPr txBox="1">
            <a:spLocks/>
          </p:cNvSpPr>
          <p:nvPr/>
        </p:nvSpPr>
        <p:spPr bwMode="auto">
          <a:xfrm>
            <a:off x="457200" y="1943100"/>
            <a:ext cx="8686800" cy="571500"/>
          </a:xfrm>
          <a:prstGeom prst="rect">
            <a:avLst/>
          </a:prstGeom>
          <a:solidFill>
            <a:srgbClr val="FFFFFF">
              <a:alpha val="69020"/>
            </a:srgbClr>
          </a:solidFill>
          <a:ln w="9525">
            <a:noFill/>
            <a:miter lim="800000"/>
            <a:headEnd/>
            <a:tailEnd/>
          </a:ln>
        </p:spPr>
        <p:txBody>
          <a:bodyPr/>
          <a:lstStyle>
            <a:lvl1pPr marL="0" indent="0" algn="ctr" rtl="0" eaLnBrk="0" fontAlgn="base" hangingPunct="0">
              <a:spcBef>
                <a:spcPct val="20000"/>
              </a:spcBef>
              <a:spcAft>
                <a:spcPct val="0"/>
              </a:spcAft>
              <a:buClr>
                <a:srgbClr val="008000"/>
              </a:buClr>
              <a:buFont typeface="Wingdings" pitchFamily="2" charset="2"/>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008000"/>
              </a:buClr>
              <a:buSzTx/>
              <a:buFont typeface="Wingdings" pitchFamily="2" charset="2"/>
              <a:buNone/>
              <a:tabLst/>
              <a:defRPr/>
            </a:pPr>
            <a:r>
              <a:rPr kumimoji="0" lang="en-US" sz="2800" b="0" i="0" u="none" strike="noStrike" kern="0" cap="none" spc="0" normalizeH="0" baseline="0" noProof="0" dirty="0" smtClean="0">
                <a:ln>
                  <a:noFill/>
                </a:ln>
                <a:solidFill>
                  <a:srgbClr val="000000"/>
                </a:solidFill>
                <a:effectLst/>
                <a:uLnTx/>
                <a:uFillTx/>
                <a:latin typeface="Arial"/>
                <a:ea typeface="+mn-ea"/>
                <a:cs typeface="+mn-cs"/>
              </a:rPr>
              <a:t>Most moves through subsurface “tile” drains….</a:t>
            </a:r>
          </a:p>
        </p:txBody>
      </p:sp>
      <p:sp>
        <p:nvSpPr>
          <p:cNvPr id="2" name="TextBox 1"/>
          <p:cNvSpPr txBox="1"/>
          <p:nvPr/>
        </p:nvSpPr>
        <p:spPr>
          <a:xfrm>
            <a:off x="7024688" y="6503988"/>
            <a:ext cx="2133600" cy="368300"/>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Photo: Dan Jaynes</a:t>
            </a:r>
          </a:p>
        </p:txBody>
      </p:sp>
    </p:spTree>
    <p:extLst>
      <p:ext uri="{BB962C8B-B14F-4D97-AF65-F5344CB8AC3E}">
        <p14:creationId xmlns:p14="http://schemas.microsoft.com/office/powerpoint/2010/main" val="40187561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MVC-775S"/>
          <p:cNvPicPr>
            <a:picLocks noChangeAspect="1" noChangeArrowheads="1"/>
          </p:cNvPicPr>
          <p:nvPr/>
        </p:nvPicPr>
        <p:blipFill>
          <a:blip r:embed="rId2" cstate="print"/>
          <a:srcRect/>
          <a:stretch>
            <a:fillRect/>
          </a:stretch>
        </p:blipFill>
        <p:spPr bwMode="auto">
          <a:xfrm>
            <a:off x="-1" y="-457200"/>
            <a:ext cx="9773015" cy="7328065"/>
          </a:xfrm>
          <a:prstGeom prst="rect">
            <a:avLst/>
          </a:prstGeom>
          <a:noFill/>
          <a:ln w="9525">
            <a:noFill/>
            <a:miter lim="800000"/>
            <a:headEnd/>
            <a:tailEnd/>
          </a:ln>
        </p:spPr>
      </p:pic>
      <p:sp>
        <p:nvSpPr>
          <p:cNvPr id="5" name="Content Placeholder 7"/>
          <p:cNvSpPr txBox="1">
            <a:spLocks/>
          </p:cNvSpPr>
          <p:nvPr/>
        </p:nvSpPr>
        <p:spPr bwMode="auto">
          <a:xfrm>
            <a:off x="228600" y="2743200"/>
            <a:ext cx="8686800" cy="762000"/>
          </a:xfrm>
          <a:prstGeom prst="rect">
            <a:avLst/>
          </a:prstGeom>
          <a:solidFill>
            <a:srgbClr val="FFFFFF">
              <a:alpha val="69020"/>
            </a:srgbClr>
          </a:solid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rgbClr val="008000"/>
              </a:buClr>
              <a:buFont typeface="Wingdings" pitchFamily="2" charset="2"/>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r>
              <a:rPr lang="en-US" kern="0" dirty="0" smtClean="0"/>
              <a:t>…that flow into drainage ditches like these. </a:t>
            </a:r>
          </a:p>
        </p:txBody>
      </p:sp>
    </p:spTree>
    <p:extLst>
      <p:ext uri="{BB962C8B-B14F-4D97-AF65-F5344CB8AC3E}">
        <p14:creationId xmlns:p14="http://schemas.microsoft.com/office/powerpoint/2010/main" val="41374621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60752" y="1666227"/>
            <a:ext cx="743569" cy="2789381"/>
          </a:xfrm>
          <a:prstGeom prst="rect">
            <a:avLst/>
          </a:prstGeom>
        </p:spPr>
      </p:pic>
      <p:sp>
        <p:nvSpPr>
          <p:cNvPr id="98" name="Freeform 97"/>
          <p:cNvSpPr/>
          <p:nvPr/>
        </p:nvSpPr>
        <p:spPr>
          <a:xfrm>
            <a:off x="7270771" y="5924061"/>
            <a:ext cx="357097" cy="306542"/>
          </a:xfrm>
          <a:custGeom>
            <a:avLst/>
            <a:gdLst>
              <a:gd name="connsiteX0" fmla="*/ 0 w 339634"/>
              <a:gd name="connsiteY0" fmla="*/ 8709 h 296092"/>
              <a:gd name="connsiteX1" fmla="*/ 87086 w 339634"/>
              <a:gd name="connsiteY1" fmla="*/ 0 h 296092"/>
              <a:gd name="connsiteX2" fmla="*/ 217714 w 339634"/>
              <a:gd name="connsiteY2" fmla="*/ 17418 h 296092"/>
              <a:gd name="connsiteX3" fmla="*/ 278674 w 339634"/>
              <a:gd name="connsiteY3" fmla="*/ 78378 h 296092"/>
              <a:gd name="connsiteX4" fmla="*/ 330926 w 339634"/>
              <a:gd name="connsiteY4" fmla="*/ 165463 h 296092"/>
              <a:gd name="connsiteX5" fmla="*/ 339634 w 339634"/>
              <a:gd name="connsiteY5" fmla="*/ 252549 h 296092"/>
              <a:gd name="connsiteX6" fmla="*/ 330926 w 339634"/>
              <a:gd name="connsiteY6" fmla="*/ 278675 h 296092"/>
              <a:gd name="connsiteX7" fmla="*/ 261257 w 339634"/>
              <a:gd name="connsiteY7" fmla="*/ 296092 h 296092"/>
              <a:gd name="connsiteX8" fmla="*/ 226423 w 339634"/>
              <a:gd name="connsiteY8" fmla="*/ 287383 h 296092"/>
              <a:gd name="connsiteX9" fmla="*/ 191588 w 339634"/>
              <a:gd name="connsiteY9" fmla="*/ 278675 h 296092"/>
              <a:gd name="connsiteX10" fmla="*/ 165463 w 339634"/>
              <a:gd name="connsiteY10" fmla="*/ 156755 h 296092"/>
              <a:gd name="connsiteX11" fmla="*/ 121920 w 339634"/>
              <a:gd name="connsiteY11" fmla="*/ 104503 h 296092"/>
              <a:gd name="connsiteX12" fmla="*/ 78377 w 339634"/>
              <a:gd name="connsiteY12" fmla="*/ 69669 h 296092"/>
              <a:gd name="connsiteX13" fmla="*/ 0 w 339634"/>
              <a:gd name="connsiteY13" fmla="*/ 8709 h 29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9634" h="296092">
                <a:moveTo>
                  <a:pt x="0" y="8709"/>
                </a:moveTo>
                <a:lnTo>
                  <a:pt x="87086" y="0"/>
                </a:lnTo>
                <a:lnTo>
                  <a:pt x="217714" y="17418"/>
                </a:lnTo>
                <a:lnTo>
                  <a:pt x="278674" y="78378"/>
                </a:lnTo>
                <a:lnTo>
                  <a:pt x="330926" y="165463"/>
                </a:lnTo>
                <a:lnTo>
                  <a:pt x="339634" y="252549"/>
                </a:lnTo>
                <a:lnTo>
                  <a:pt x="330926" y="278675"/>
                </a:lnTo>
                <a:lnTo>
                  <a:pt x="261257" y="296092"/>
                </a:lnTo>
                <a:lnTo>
                  <a:pt x="226423" y="287383"/>
                </a:lnTo>
                <a:lnTo>
                  <a:pt x="191588" y="278675"/>
                </a:lnTo>
                <a:lnTo>
                  <a:pt x="165463" y="156755"/>
                </a:lnTo>
                <a:lnTo>
                  <a:pt x="121920" y="104503"/>
                </a:lnTo>
                <a:lnTo>
                  <a:pt x="78377" y="69669"/>
                </a:lnTo>
                <a:lnTo>
                  <a:pt x="0" y="8709"/>
                </a:lnTo>
                <a:close/>
              </a:path>
            </a:pathLst>
          </a:custGeom>
          <a:solidFill>
            <a:srgbClr val="00B0F0"/>
          </a:solidFill>
          <a:ln>
            <a:solidFill>
              <a:srgbClr val="00B0F0"/>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458" y="1683947"/>
            <a:ext cx="743569" cy="2789381"/>
          </a:xfrm>
          <a:prstGeom prst="rect">
            <a:avLst/>
          </a:prstGeom>
        </p:spPr>
      </p:pic>
      <p:pic>
        <p:nvPicPr>
          <p:cNvPr id="73" name="Picture 72"/>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8072" y="1683650"/>
            <a:ext cx="743569" cy="2789381"/>
          </a:xfrm>
          <a:prstGeom prst="rect">
            <a:avLst/>
          </a:prstGeom>
        </p:spPr>
      </p:pic>
      <p:pic>
        <p:nvPicPr>
          <p:cNvPr id="71" name="Picture 70"/>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55896" y="1695771"/>
            <a:ext cx="743569" cy="2789381"/>
          </a:xfrm>
          <a:prstGeom prst="rect">
            <a:avLst/>
          </a:prstGeom>
        </p:spPr>
      </p:pic>
      <p:pic>
        <p:nvPicPr>
          <p:cNvPr id="70" name="Picture 69"/>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66520" y="1707168"/>
            <a:ext cx="743569" cy="2789381"/>
          </a:xfrm>
          <a:prstGeom prst="rect">
            <a:avLst/>
          </a:prstGeom>
        </p:spPr>
      </p:pic>
      <p:pic>
        <p:nvPicPr>
          <p:cNvPr id="93" name="Picture 92"/>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28347" y="1707169"/>
            <a:ext cx="743569" cy="2789381"/>
          </a:xfrm>
          <a:prstGeom prst="rect">
            <a:avLst/>
          </a:prstGeom>
        </p:spPr>
      </p:pic>
      <p:pic>
        <p:nvPicPr>
          <p:cNvPr id="69" name="Picture 2" descr="Image result for clip art gras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1026689" flipV="1">
            <a:off x="4613902" y="4045479"/>
            <a:ext cx="922846" cy="37812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Image result for clip art gras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0800000" flipV="1">
            <a:off x="7395262" y="6510312"/>
            <a:ext cx="902067" cy="36961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Image result for clip art gras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6480754" flipV="1">
            <a:off x="7654793" y="6127985"/>
            <a:ext cx="902067" cy="36961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Image result for clip art gras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6358079" flipV="1">
            <a:off x="7812126" y="5506877"/>
            <a:ext cx="902067" cy="36961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Image result for clip art gras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8296619" flipV="1">
            <a:off x="8863442" y="3820389"/>
            <a:ext cx="236252" cy="36961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Image result for clip art gras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6480754" flipV="1">
            <a:off x="8004154" y="4831814"/>
            <a:ext cx="902067" cy="36961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Image result for clip art gras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7096268" flipV="1">
            <a:off x="8276199" y="4208764"/>
            <a:ext cx="902067" cy="3696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clip art gras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2080431" flipV="1">
            <a:off x="5379403" y="4219414"/>
            <a:ext cx="922846" cy="37812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Image result for clip art gras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4126936" flipV="1">
            <a:off x="7063589" y="6218826"/>
            <a:ext cx="902067" cy="36961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clip art gras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4126936" flipV="1">
            <a:off x="6881645" y="5929749"/>
            <a:ext cx="902067" cy="36961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clip art gras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14439091" flipV="1">
            <a:off x="6501971" y="5295720"/>
            <a:ext cx="952934" cy="3696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clip art gras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3747939" flipV="1">
            <a:off x="6058965" y="4689521"/>
            <a:ext cx="902067" cy="369613"/>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a:xfrm>
            <a:off x="16933" y="4378822"/>
            <a:ext cx="7835147" cy="2479322"/>
          </a:xfrm>
          <a:custGeom>
            <a:avLst/>
            <a:gdLst>
              <a:gd name="connsiteX0" fmla="*/ 12700 w 12192000"/>
              <a:gd name="connsiteY0" fmla="*/ 25400 h 3949700"/>
              <a:gd name="connsiteX1" fmla="*/ 1955800 w 12192000"/>
              <a:gd name="connsiteY1" fmla="*/ 0 h 3949700"/>
              <a:gd name="connsiteX2" fmla="*/ 3086100 w 12192000"/>
              <a:gd name="connsiteY2" fmla="*/ 38100 h 3949700"/>
              <a:gd name="connsiteX3" fmla="*/ 4991100 w 12192000"/>
              <a:gd name="connsiteY3" fmla="*/ 12700 h 3949700"/>
              <a:gd name="connsiteX4" fmla="*/ 6413500 w 12192000"/>
              <a:gd name="connsiteY4" fmla="*/ 50800 h 3949700"/>
              <a:gd name="connsiteX5" fmla="*/ 7493000 w 12192000"/>
              <a:gd name="connsiteY5" fmla="*/ 88900 h 3949700"/>
              <a:gd name="connsiteX6" fmla="*/ 8724900 w 12192000"/>
              <a:gd name="connsiteY6" fmla="*/ 203200 h 3949700"/>
              <a:gd name="connsiteX7" fmla="*/ 9626600 w 12192000"/>
              <a:gd name="connsiteY7" fmla="*/ 558800 h 3949700"/>
              <a:gd name="connsiteX8" fmla="*/ 10045700 w 12192000"/>
              <a:gd name="connsiteY8" fmla="*/ 863600 h 3949700"/>
              <a:gd name="connsiteX9" fmla="*/ 10617200 w 12192000"/>
              <a:gd name="connsiteY9" fmla="*/ 1384300 h 3949700"/>
              <a:gd name="connsiteX10" fmla="*/ 11087100 w 12192000"/>
              <a:gd name="connsiteY10" fmla="*/ 2006600 h 3949700"/>
              <a:gd name="connsiteX11" fmla="*/ 11518900 w 12192000"/>
              <a:gd name="connsiteY11" fmla="*/ 2654300 h 3949700"/>
              <a:gd name="connsiteX12" fmla="*/ 11861800 w 12192000"/>
              <a:gd name="connsiteY12" fmla="*/ 3187700 h 3949700"/>
              <a:gd name="connsiteX13" fmla="*/ 12166600 w 12192000"/>
              <a:gd name="connsiteY13" fmla="*/ 3378200 h 3949700"/>
              <a:gd name="connsiteX14" fmla="*/ 12192000 w 12192000"/>
              <a:gd name="connsiteY14" fmla="*/ 3911600 h 3949700"/>
              <a:gd name="connsiteX15" fmla="*/ 12128500 w 12192000"/>
              <a:gd name="connsiteY15" fmla="*/ 3911600 h 3949700"/>
              <a:gd name="connsiteX16" fmla="*/ 12128500 w 12192000"/>
              <a:gd name="connsiteY16" fmla="*/ 3911600 h 3949700"/>
              <a:gd name="connsiteX17" fmla="*/ 0 w 12192000"/>
              <a:gd name="connsiteY17" fmla="*/ 3949700 h 3949700"/>
              <a:gd name="connsiteX18" fmla="*/ 12700 w 12192000"/>
              <a:gd name="connsiteY18" fmla="*/ 25400 h 3949700"/>
              <a:gd name="connsiteX0" fmla="*/ 12700 w 12192000"/>
              <a:gd name="connsiteY0" fmla="*/ 25400 h 3949700"/>
              <a:gd name="connsiteX1" fmla="*/ 1955800 w 12192000"/>
              <a:gd name="connsiteY1" fmla="*/ 0 h 3949700"/>
              <a:gd name="connsiteX2" fmla="*/ 3086100 w 12192000"/>
              <a:gd name="connsiteY2" fmla="*/ 38100 h 3949700"/>
              <a:gd name="connsiteX3" fmla="*/ 4991100 w 12192000"/>
              <a:gd name="connsiteY3" fmla="*/ 12700 h 3949700"/>
              <a:gd name="connsiteX4" fmla="*/ 6413500 w 12192000"/>
              <a:gd name="connsiteY4" fmla="*/ 50800 h 3949700"/>
              <a:gd name="connsiteX5" fmla="*/ 7493000 w 12192000"/>
              <a:gd name="connsiteY5" fmla="*/ 88900 h 3949700"/>
              <a:gd name="connsiteX6" fmla="*/ 8724900 w 12192000"/>
              <a:gd name="connsiteY6" fmla="*/ 203200 h 3949700"/>
              <a:gd name="connsiteX7" fmla="*/ 9626600 w 12192000"/>
              <a:gd name="connsiteY7" fmla="*/ 558800 h 3949700"/>
              <a:gd name="connsiteX8" fmla="*/ 10045700 w 12192000"/>
              <a:gd name="connsiteY8" fmla="*/ 863600 h 3949700"/>
              <a:gd name="connsiteX9" fmla="*/ 10617200 w 12192000"/>
              <a:gd name="connsiteY9" fmla="*/ 1384300 h 3949700"/>
              <a:gd name="connsiteX10" fmla="*/ 11087100 w 12192000"/>
              <a:gd name="connsiteY10" fmla="*/ 2006600 h 3949700"/>
              <a:gd name="connsiteX11" fmla="*/ 11518900 w 12192000"/>
              <a:gd name="connsiteY11" fmla="*/ 2654300 h 3949700"/>
              <a:gd name="connsiteX12" fmla="*/ 11861800 w 12192000"/>
              <a:gd name="connsiteY12" fmla="*/ 3187700 h 3949700"/>
              <a:gd name="connsiteX13" fmla="*/ 12153900 w 12192000"/>
              <a:gd name="connsiteY13" fmla="*/ 3505200 h 3949700"/>
              <a:gd name="connsiteX14" fmla="*/ 12192000 w 12192000"/>
              <a:gd name="connsiteY14" fmla="*/ 3911600 h 3949700"/>
              <a:gd name="connsiteX15" fmla="*/ 12128500 w 12192000"/>
              <a:gd name="connsiteY15" fmla="*/ 3911600 h 3949700"/>
              <a:gd name="connsiteX16" fmla="*/ 12128500 w 12192000"/>
              <a:gd name="connsiteY16" fmla="*/ 3911600 h 3949700"/>
              <a:gd name="connsiteX17" fmla="*/ 0 w 12192000"/>
              <a:gd name="connsiteY17" fmla="*/ 3949700 h 3949700"/>
              <a:gd name="connsiteX18" fmla="*/ 12700 w 12192000"/>
              <a:gd name="connsiteY18" fmla="*/ 25400 h 3949700"/>
              <a:gd name="connsiteX0" fmla="*/ 12700 w 12192000"/>
              <a:gd name="connsiteY0" fmla="*/ 25400 h 3949700"/>
              <a:gd name="connsiteX1" fmla="*/ 1955800 w 12192000"/>
              <a:gd name="connsiteY1" fmla="*/ 0 h 3949700"/>
              <a:gd name="connsiteX2" fmla="*/ 3086100 w 12192000"/>
              <a:gd name="connsiteY2" fmla="*/ 38100 h 3949700"/>
              <a:gd name="connsiteX3" fmla="*/ 4991100 w 12192000"/>
              <a:gd name="connsiteY3" fmla="*/ 12700 h 3949700"/>
              <a:gd name="connsiteX4" fmla="*/ 6413500 w 12192000"/>
              <a:gd name="connsiteY4" fmla="*/ 50800 h 3949700"/>
              <a:gd name="connsiteX5" fmla="*/ 7493000 w 12192000"/>
              <a:gd name="connsiteY5" fmla="*/ 88900 h 3949700"/>
              <a:gd name="connsiteX6" fmla="*/ 8724900 w 12192000"/>
              <a:gd name="connsiteY6" fmla="*/ 203200 h 3949700"/>
              <a:gd name="connsiteX7" fmla="*/ 9626600 w 12192000"/>
              <a:gd name="connsiteY7" fmla="*/ 558800 h 3949700"/>
              <a:gd name="connsiteX8" fmla="*/ 10045700 w 12192000"/>
              <a:gd name="connsiteY8" fmla="*/ 863600 h 3949700"/>
              <a:gd name="connsiteX9" fmla="*/ 10617200 w 12192000"/>
              <a:gd name="connsiteY9" fmla="*/ 1384300 h 3949700"/>
              <a:gd name="connsiteX10" fmla="*/ 11087100 w 12192000"/>
              <a:gd name="connsiteY10" fmla="*/ 2006600 h 3949700"/>
              <a:gd name="connsiteX11" fmla="*/ 11518900 w 12192000"/>
              <a:gd name="connsiteY11" fmla="*/ 2654300 h 3949700"/>
              <a:gd name="connsiteX12" fmla="*/ 11861800 w 12192000"/>
              <a:gd name="connsiteY12" fmla="*/ 3187700 h 3949700"/>
              <a:gd name="connsiteX13" fmla="*/ 12153900 w 12192000"/>
              <a:gd name="connsiteY13" fmla="*/ 3505200 h 3949700"/>
              <a:gd name="connsiteX14" fmla="*/ 12192000 w 12192000"/>
              <a:gd name="connsiteY14" fmla="*/ 3911600 h 3949700"/>
              <a:gd name="connsiteX15" fmla="*/ 12128500 w 12192000"/>
              <a:gd name="connsiteY15" fmla="*/ 3911600 h 3949700"/>
              <a:gd name="connsiteX16" fmla="*/ 12166600 w 12192000"/>
              <a:gd name="connsiteY16" fmla="*/ 3949700 h 3949700"/>
              <a:gd name="connsiteX17" fmla="*/ 0 w 12192000"/>
              <a:gd name="connsiteY17" fmla="*/ 3949700 h 3949700"/>
              <a:gd name="connsiteX18" fmla="*/ 12700 w 12192000"/>
              <a:gd name="connsiteY18" fmla="*/ 25400 h 3949700"/>
              <a:gd name="connsiteX0" fmla="*/ 12700 w 12192000"/>
              <a:gd name="connsiteY0" fmla="*/ 25400 h 3949700"/>
              <a:gd name="connsiteX1" fmla="*/ 1955800 w 12192000"/>
              <a:gd name="connsiteY1" fmla="*/ 0 h 3949700"/>
              <a:gd name="connsiteX2" fmla="*/ 3086100 w 12192000"/>
              <a:gd name="connsiteY2" fmla="*/ 38100 h 3949700"/>
              <a:gd name="connsiteX3" fmla="*/ 4991100 w 12192000"/>
              <a:gd name="connsiteY3" fmla="*/ 12700 h 3949700"/>
              <a:gd name="connsiteX4" fmla="*/ 6413500 w 12192000"/>
              <a:gd name="connsiteY4" fmla="*/ 50800 h 3949700"/>
              <a:gd name="connsiteX5" fmla="*/ 7493000 w 12192000"/>
              <a:gd name="connsiteY5" fmla="*/ 88900 h 3949700"/>
              <a:gd name="connsiteX6" fmla="*/ 8724900 w 12192000"/>
              <a:gd name="connsiteY6" fmla="*/ 203200 h 3949700"/>
              <a:gd name="connsiteX7" fmla="*/ 9626600 w 12192000"/>
              <a:gd name="connsiteY7" fmla="*/ 558800 h 3949700"/>
              <a:gd name="connsiteX8" fmla="*/ 10045700 w 12192000"/>
              <a:gd name="connsiteY8" fmla="*/ 863600 h 3949700"/>
              <a:gd name="connsiteX9" fmla="*/ 10617200 w 12192000"/>
              <a:gd name="connsiteY9" fmla="*/ 1384300 h 3949700"/>
              <a:gd name="connsiteX10" fmla="*/ 11087100 w 12192000"/>
              <a:gd name="connsiteY10" fmla="*/ 2006600 h 3949700"/>
              <a:gd name="connsiteX11" fmla="*/ 11518900 w 12192000"/>
              <a:gd name="connsiteY11" fmla="*/ 2654300 h 3949700"/>
              <a:gd name="connsiteX12" fmla="*/ 11861800 w 12192000"/>
              <a:gd name="connsiteY12" fmla="*/ 3187700 h 3949700"/>
              <a:gd name="connsiteX13" fmla="*/ 12172950 w 12192000"/>
              <a:gd name="connsiteY13" fmla="*/ 3562350 h 3949700"/>
              <a:gd name="connsiteX14" fmla="*/ 12192000 w 12192000"/>
              <a:gd name="connsiteY14" fmla="*/ 3911600 h 3949700"/>
              <a:gd name="connsiteX15" fmla="*/ 12128500 w 12192000"/>
              <a:gd name="connsiteY15" fmla="*/ 3911600 h 3949700"/>
              <a:gd name="connsiteX16" fmla="*/ 12166600 w 12192000"/>
              <a:gd name="connsiteY16" fmla="*/ 3949700 h 3949700"/>
              <a:gd name="connsiteX17" fmla="*/ 0 w 12192000"/>
              <a:gd name="connsiteY17" fmla="*/ 3949700 h 3949700"/>
              <a:gd name="connsiteX18" fmla="*/ 12700 w 12192000"/>
              <a:gd name="connsiteY18" fmla="*/ 25400 h 3949700"/>
              <a:gd name="connsiteX0" fmla="*/ 12700 w 12192000"/>
              <a:gd name="connsiteY0" fmla="*/ 25400 h 3949700"/>
              <a:gd name="connsiteX1" fmla="*/ 1955800 w 12192000"/>
              <a:gd name="connsiteY1" fmla="*/ 0 h 3949700"/>
              <a:gd name="connsiteX2" fmla="*/ 3086100 w 12192000"/>
              <a:gd name="connsiteY2" fmla="*/ 38100 h 3949700"/>
              <a:gd name="connsiteX3" fmla="*/ 4991100 w 12192000"/>
              <a:gd name="connsiteY3" fmla="*/ 12700 h 3949700"/>
              <a:gd name="connsiteX4" fmla="*/ 6413500 w 12192000"/>
              <a:gd name="connsiteY4" fmla="*/ 50800 h 3949700"/>
              <a:gd name="connsiteX5" fmla="*/ 7493000 w 12192000"/>
              <a:gd name="connsiteY5" fmla="*/ 88900 h 3949700"/>
              <a:gd name="connsiteX6" fmla="*/ 8724900 w 12192000"/>
              <a:gd name="connsiteY6" fmla="*/ 203200 h 3949700"/>
              <a:gd name="connsiteX7" fmla="*/ 9626600 w 12192000"/>
              <a:gd name="connsiteY7" fmla="*/ 558800 h 3949700"/>
              <a:gd name="connsiteX8" fmla="*/ 10045700 w 12192000"/>
              <a:gd name="connsiteY8" fmla="*/ 863600 h 3949700"/>
              <a:gd name="connsiteX9" fmla="*/ 10617200 w 12192000"/>
              <a:gd name="connsiteY9" fmla="*/ 1384300 h 3949700"/>
              <a:gd name="connsiteX10" fmla="*/ 11087100 w 12192000"/>
              <a:gd name="connsiteY10" fmla="*/ 2006600 h 3949700"/>
              <a:gd name="connsiteX11" fmla="*/ 11518900 w 12192000"/>
              <a:gd name="connsiteY11" fmla="*/ 2654300 h 3949700"/>
              <a:gd name="connsiteX12" fmla="*/ 11861800 w 12192000"/>
              <a:gd name="connsiteY12" fmla="*/ 3187700 h 3949700"/>
              <a:gd name="connsiteX13" fmla="*/ 12172950 w 12192000"/>
              <a:gd name="connsiteY13" fmla="*/ 3562350 h 3949700"/>
              <a:gd name="connsiteX14" fmla="*/ 12192000 w 12192000"/>
              <a:gd name="connsiteY14" fmla="*/ 3911600 h 3949700"/>
              <a:gd name="connsiteX15" fmla="*/ 12128500 w 12192000"/>
              <a:gd name="connsiteY15" fmla="*/ 3911600 h 3949700"/>
              <a:gd name="connsiteX16" fmla="*/ 12166600 w 12192000"/>
              <a:gd name="connsiteY16" fmla="*/ 3949700 h 3949700"/>
              <a:gd name="connsiteX17" fmla="*/ 0 w 12192000"/>
              <a:gd name="connsiteY17" fmla="*/ 3949700 h 3949700"/>
              <a:gd name="connsiteX18" fmla="*/ 12700 w 12192000"/>
              <a:gd name="connsiteY18" fmla="*/ 25400 h 3949700"/>
              <a:gd name="connsiteX0" fmla="*/ 12700 w 12192000"/>
              <a:gd name="connsiteY0" fmla="*/ 25400 h 3949700"/>
              <a:gd name="connsiteX1" fmla="*/ 1955800 w 12192000"/>
              <a:gd name="connsiteY1" fmla="*/ 0 h 3949700"/>
              <a:gd name="connsiteX2" fmla="*/ 3086100 w 12192000"/>
              <a:gd name="connsiteY2" fmla="*/ 38100 h 3949700"/>
              <a:gd name="connsiteX3" fmla="*/ 4991100 w 12192000"/>
              <a:gd name="connsiteY3" fmla="*/ 12700 h 3949700"/>
              <a:gd name="connsiteX4" fmla="*/ 6413500 w 12192000"/>
              <a:gd name="connsiteY4" fmla="*/ 50800 h 3949700"/>
              <a:gd name="connsiteX5" fmla="*/ 7493000 w 12192000"/>
              <a:gd name="connsiteY5" fmla="*/ 88900 h 3949700"/>
              <a:gd name="connsiteX6" fmla="*/ 8724900 w 12192000"/>
              <a:gd name="connsiteY6" fmla="*/ 203200 h 3949700"/>
              <a:gd name="connsiteX7" fmla="*/ 9626600 w 12192000"/>
              <a:gd name="connsiteY7" fmla="*/ 558800 h 3949700"/>
              <a:gd name="connsiteX8" fmla="*/ 10045700 w 12192000"/>
              <a:gd name="connsiteY8" fmla="*/ 863600 h 3949700"/>
              <a:gd name="connsiteX9" fmla="*/ 10617200 w 12192000"/>
              <a:gd name="connsiteY9" fmla="*/ 1384300 h 3949700"/>
              <a:gd name="connsiteX10" fmla="*/ 11087100 w 12192000"/>
              <a:gd name="connsiteY10" fmla="*/ 2006600 h 3949700"/>
              <a:gd name="connsiteX11" fmla="*/ 11518900 w 12192000"/>
              <a:gd name="connsiteY11" fmla="*/ 2654300 h 3949700"/>
              <a:gd name="connsiteX12" fmla="*/ 11861800 w 12192000"/>
              <a:gd name="connsiteY12" fmla="*/ 3187700 h 3949700"/>
              <a:gd name="connsiteX13" fmla="*/ 12172950 w 12192000"/>
              <a:gd name="connsiteY13" fmla="*/ 3562350 h 3949700"/>
              <a:gd name="connsiteX14" fmla="*/ 12192000 w 12192000"/>
              <a:gd name="connsiteY14" fmla="*/ 3911600 h 3949700"/>
              <a:gd name="connsiteX15" fmla="*/ 12138025 w 12192000"/>
              <a:gd name="connsiteY15" fmla="*/ 3940175 h 3949700"/>
              <a:gd name="connsiteX16" fmla="*/ 12166600 w 12192000"/>
              <a:gd name="connsiteY16" fmla="*/ 3949700 h 3949700"/>
              <a:gd name="connsiteX17" fmla="*/ 0 w 12192000"/>
              <a:gd name="connsiteY17" fmla="*/ 3949700 h 3949700"/>
              <a:gd name="connsiteX18" fmla="*/ 12700 w 12192000"/>
              <a:gd name="connsiteY18" fmla="*/ 25400 h 3949700"/>
              <a:gd name="connsiteX0" fmla="*/ 12700 w 12192000"/>
              <a:gd name="connsiteY0" fmla="*/ 25400 h 3949700"/>
              <a:gd name="connsiteX1" fmla="*/ 1955800 w 12192000"/>
              <a:gd name="connsiteY1" fmla="*/ 0 h 3949700"/>
              <a:gd name="connsiteX2" fmla="*/ 3086100 w 12192000"/>
              <a:gd name="connsiteY2" fmla="*/ 38100 h 3949700"/>
              <a:gd name="connsiteX3" fmla="*/ 4991100 w 12192000"/>
              <a:gd name="connsiteY3" fmla="*/ 12700 h 3949700"/>
              <a:gd name="connsiteX4" fmla="*/ 6413500 w 12192000"/>
              <a:gd name="connsiteY4" fmla="*/ 50800 h 3949700"/>
              <a:gd name="connsiteX5" fmla="*/ 7493000 w 12192000"/>
              <a:gd name="connsiteY5" fmla="*/ 88900 h 3949700"/>
              <a:gd name="connsiteX6" fmla="*/ 8724900 w 12192000"/>
              <a:gd name="connsiteY6" fmla="*/ 309526 h 3949700"/>
              <a:gd name="connsiteX7" fmla="*/ 9626600 w 12192000"/>
              <a:gd name="connsiteY7" fmla="*/ 558800 h 3949700"/>
              <a:gd name="connsiteX8" fmla="*/ 10045700 w 12192000"/>
              <a:gd name="connsiteY8" fmla="*/ 863600 h 3949700"/>
              <a:gd name="connsiteX9" fmla="*/ 10617200 w 12192000"/>
              <a:gd name="connsiteY9" fmla="*/ 1384300 h 3949700"/>
              <a:gd name="connsiteX10" fmla="*/ 11087100 w 12192000"/>
              <a:gd name="connsiteY10" fmla="*/ 2006600 h 3949700"/>
              <a:gd name="connsiteX11" fmla="*/ 11518900 w 12192000"/>
              <a:gd name="connsiteY11" fmla="*/ 2654300 h 3949700"/>
              <a:gd name="connsiteX12" fmla="*/ 11861800 w 12192000"/>
              <a:gd name="connsiteY12" fmla="*/ 3187700 h 3949700"/>
              <a:gd name="connsiteX13" fmla="*/ 12172950 w 12192000"/>
              <a:gd name="connsiteY13" fmla="*/ 3562350 h 3949700"/>
              <a:gd name="connsiteX14" fmla="*/ 12192000 w 12192000"/>
              <a:gd name="connsiteY14" fmla="*/ 3911600 h 3949700"/>
              <a:gd name="connsiteX15" fmla="*/ 12138025 w 12192000"/>
              <a:gd name="connsiteY15" fmla="*/ 3940175 h 3949700"/>
              <a:gd name="connsiteX16" fmla="*/ 12166600 w 12192000"/>
              <a:gd name="connsiteY16" fmla="*/ 3949700 h 3949700"/>
              <a:gd name="connsiteX17" fmla="*/ 0 w 12192000"/>
              <a:gd name="connsiteY17" fmla="*/ 3949700 h 3949700"/>
              <a:gd name="connsiteX18" fmla="*/ 12700 w 12192000"/>
              <a:gd name="connsiteY18" fmla="*/ 25400 h 3949700"/>
              <a:gd name="connsiteX0" fmla="*/ 12700 w 12192000"/>
              <a:gd name="connsiteY0" fmla="*/ 25400 h 3949700"/>
              <a:gd name="connsiteX1" fmla="*/ 1955800 w 12192000"/>
              <a:gd name="connsiteY1" fmla="*/ 0 h 3949700"/>
              <a:gd name="connsiteX2" fmla="*/ 3086100 w 12192000"/>
              <a:gd name="connsiteY2" fmla="*/ 38100 h 3949700"/>
              <a:gd name="connsiteX3" fmla="*/ 4991100 w 12192000"/>
              <a:gd name="connsiteY3" fmla="*/ 12700 h 3949700"/>
              <a:gd name="connsiteX4" fmla="*/ 6413500 w 12192000"/>
              <a:gd name="connsiteY4" fmla="*/ 50800 h 3949700"/>
              <a:gd name="connsiteX5" fmla="*/ 7493000 w 12192000"/>
              <a:gd name="connsiteY5" fmla="*/ 88900 h 3949700"/>
              <a:gd name="connsiteX6" fmla="*/ 8724900 w 12192000"/>
              <a:gd name="connsiteY6" fmla="*/ 309526 h 3949700"/>
              <a:gd name="connsiteX7" fmla="*/ 9637232 w 12192000"/>
              <a:gd name="connsiteY7" fmla="*/ 675759 h 3949700"/>
              <a:gd name="connsiteX8" fmla="*/ 10045700 w 12192000"/>
              <a:gd name="connsiteY8" fmla="*/ 863600 h 3949700"/>
              <a:gd name="connsiteX9" fmla="*/ 10617200 w 12192000"/>
              <a:gd name="connsiteY9" fmla="*/ 1384300 h 3949700"/>
              <a:gd name="connsiteX10" fmla="*/ 11087100 w 12192000"/>
              <a:gd name="connsiteY10" fmla="*/ 2006600 h 3949700"/>
              <a:gd name="connsiteX11" fmla="*/ 11518900 w 12192000"/>
              <a:gd name="connsiteY11" fmla="*/ 2654300 h 3949700"/>
              <a:gd name="connsiteX12" fmla="*/ 11861800 w 12192000"/>
              <a:gd name="connsiteY12" fmla="*/ 3187700 h 3949700"/>
              <a:gd name="connsiteX13" fmla="*/ 12172950 w 12192000"/>
              <a:gd name="connsiteY13" fmla="*/ 3562350 h 3949700"/>
              <a:gd name="connsiteX14" fmla="*/ 12192000 w 12192000"/>
              <a:gd name="connsiteY14" fmla="*/ 3911600 h 3949700"/>
              <a:gd name="connsiteX15" fmla="*/ 12138025 w 12192000"/>
              <a:gd name="connsiteY15" fmla="*/ 3940175 h 3949700"/>
              <a:gd name="connsiteX16" fmla="*/ 12166600 w 12192000"/>
              <a:gd name="connsiteY16" fmla="*/ 3949700 h 3949700"/>
              <a:gd name="connsiteX17" fmla="*/ 0 w 12192000"/>
              <a:gd name="connsiteY17" fmla="*/ 3949700 h 3949700"/>
              <a:gd name="connsiteX18" fmla="*/ 12700 w 12192000"/>
              <a:gd name="connsiteY18" fmla="*/ 25400 h 3949700"/>
              <a:gd name="connsiteX0" fmla="*/ 12700 w 12192000"/>
              <a:gd name="connsiteY0" fmla="*/ 25400 h 3949700"/>
              <a:gd name="connsiteX1" fmla="*/ 1955800 w 12192000"/>
              <a:gd name="connsiteY1" fmla="*/ 0 h 3949700"/>
              <a:gd name="connsiteX2" fmla="*/ 3086100 w 12192000"/>
              <a:gd name="connsiteY2" fmla="*/ 38100 h 3949700"/>
              <a:gd name="connsiteX3" fmla="*/ 4991100 w 12192000"/>
              <a:gd name="connsiteY3" fmla="*/ 12700 h 3949700"/>
              <a:gd name="connsiteX4" fmla="*/ 6413500 w 12192000"/>
              <a:gd name="connsiteY4" fmla="*/ 50800 h 3949700"/>
              <a:gd name="connsiteX5" fmla="*/ 7493000 w 12192000"/>
              <a:gd name="connsiteY5" fmla="*/ 88900 h 3949700"/>
              <a:gd name="connsiteX6" fmla="*/ 8724900 w 12192000"/>
              <a:gd name="connsiteY6" fmla="*/ 309526 h 3949700"/>
              <a:gd name="connsiteX7" fmla="*/ 9637232 w 12192000"/>
              <a:gd name="connsiteY7" fmla="*/ 675759 h 3949700"/>
              <a:gd name="connsiteX8" fmla="*/ 10141393 w 12192000"/>
              <a:gd name="connsiteY8" fmla="*/ 1023089 h 3949700"/>
              <a:gd name="connsiteX9" fmla="*/ 10617200 w 12192000"/>
              <a:gd name="connsiteY9" fmla="*/ 1384300 h 3949700"/>
              <a:gd name="connsiteX10" fmla="*/ 11087100 w 12192000"/>
              <a:gd name="connsiteY10" fmla="*/ 2006600 h 3949700"/>
              <a:gd name="connsiteX11" fmla="*/ 11518900 w 12192000"/>
              <a:gd name="connsiteY11" fmla="*/ 2654300 h 3949700"/>
              <a:gd name="connsiteX12" fmla="*/ 11861800 w 12192000"/>
              <a:gd name="connsiteY12" fmla="*/ 3187700 h 3949700"/>
              <a:gd name="connsiteX13" fmla="*/ 12172950 w 12192000"/>
              <a:gd name="connsiteY13" fmla="*/ 3562350 h 3949700"/>
              <a:gd name="connsiteX14" fmla="*/ 12192000 w 12192000"/>
              <a:gd name="connsiteY14" fmla="*/ 3911600 h 3949700"/>
              <a:gd name="connsiteX15" fmla="*/ 12138025 w 12192000"/>
              <a:gd name="connsiteY15" fmla="*/ 3940175 h 3949700"/>
              <a:gd name="connsiteX16" fmla="*/ 12166600 w 12192000"/>
              <a:gd name="connsiteY16" fmla="*/ 3949700 h 3949700"/>
              <a:gd name="connsiteX17" fmla="*/ 0 w 12192000"/>
              <a:gd name="connsiteY17" fmla="*/ 3949700 h 3949700"/>
              <a:gd name="connsiteX18" fmla="*/ 12700 w 12192000"/>
              <a:gd name="connsiteY18" fmla="*/ 25400 h 3949700"/>
              <a:gd name="connsiteX0" fmla="*/ 12700 w 12192000"/>
              <a:gd name="connsiteY0" fmla="*/ 25400 h 3949700"/>
              <a:gd name="connsiteX1" fmla="*/ 1955800 w 12192000"/>
              <a:gd name="connsiteY1" fmla="*/ 0 h 3949700"/>
              <a:gd name="connsiteX2" fmla="*/ 3086100 w 12192000"/>
              <a:gd name="connsiteY2" fmla="*/ 38100 h 3949700"/>
              <a:gd name="connsiteX3" fmla="*/ 4991100 w 12192000"/>
              <a:gd name="connsiteY3" fmla="*/ 12700 h 3949700"/>
              <a:gd name="connsiteX4" fmla="*/ 6413500 w 12192000"/>
              <a:gd name="connsiteY4" fmla="*/ 50800 h 3949700"/>
              <a:gd name="connsiteX5" fmla="*/ 7493000 w 12192000"/>
              <a:gd name="connsiteY5" fmla="*/ 88900 h 3949700"/>
              <a:gd name="connsiteX6" fmla="*/ 8724900 w 12192000"/>
              <a:gd name="connsiteY6" fmla="*/ 309526 h 3949700"/>
              <a:gd name="connsiteX7" fmla="*/ 9637232 w 12192000"/>
              <a:gd name="connsiteY7" fmla="*/ 675759 h 3949700"/>
              <a:gd name="connsiteX8" fmla="*/ 10141393 w 12192000"/>
              <a:gd name="connsiteY8" fmla="*/ 1023089 h 3949700"/>
              <a:gd name="connsiteX9" fmla="*/ 10627832 w 12192000"/>
              <a:gd name="connsiteY9" fmla="*/ 1501258 h 3949700"/>
              <a:gd name="connsiteX10" fmla="*/ 11087100 w 12192000"/>
              <a:gd name="connsiteY10" fmla="*/ 2006600 h 3949700"/>
              <a:gd name="connsiteX11" fmla="*/ 11518900 w 12192000"/>
              <a:gd name="connsiteY11" fmla="*/ 2654300 h 3949700"/>
              <a:gd name="connsiteX12" fmla="*/ 11861800 w 12192000"/>
              <a:gd name="connsiteY12" fmla="*/ 3187700 h 3949700"/>
              <a:gd name="connsiteX13" fmla="*/ 12172950 w 12192000"/>
              <a:gd name="connsiteY13" fmla="*/ 3562350 h 3949700"/>
              <a:gd name="connsiteX14" fmla="*/ 12192000 w 12192000"/>
              <a:gd name="connsiteY14" fmla="*/ 3911600 h 3949700"/>
              <a:gd name="connsiteX15" fmla="*/ 12138025 w 12192000"/>
              <a:gd name="connsiteY15" fmla="*/ 3940175 h 3949700"/>
              <a:gd name="connsiteX16" fmla="*/ 12166600 w 12192000"/>
              <a:gd name="connsiteY16" fmla="*/ 3949700 h 3949700"/>
              <a:gd name="connsiteX17" fmla="*/ 0 w 12192000"/>
              <a:gd name="connsiteY17" fmla="*/ 3949700 h 3949700"/>
              <a:gd name="connsiteX18" fmla="*/ 12700 w 12192000"/>
              <a:gd name="connsiteY18" fmla="*/ 25400 h 3949700"/>
              <a:gd name="connsiteX0" fmla="*/ 12700 w 12192000"/>
              <a:gd name="connsiteY0" fmla="*/ 25400 h 3949700"/>
              <a:gd name="connsiteX1" fmla="*/ 1955800 w 12192000"/>
              <a:gd name="connsiteY1" fmla="*/ 0 h 3949700"/>
              <a:gd name="connsiteX2" fmla="*/ 3086100 w 12192000"/>
              <a:gd name="connsiteY2" fmla="*/ 38100 h 3949700"/>
              <a:gd name="connsiteX3" fmla="*/ 4991100 w 12192000"/>
              <a:gd name="connsiteY3" fmla="*/ 12700 h 3949700"/>
              <a:gd name="connsiteX4" fmla="*/ 6413500 w 12192000"/>
              <a:gd name="connsiteY4" fmla="*/ 50800 h 3949700"/>
              <a:gd name="connsiteX5" fmla="*/ 7493000 w 12192000"/>
              <a:gd name="connsiteY5" fmla="*/ 88900 h 3949700"/>
              <a:gd name="connsiteX6" fmla="*/ 8724900 w 12192000"/>
              <a:gd name="connsiteY6" fmla="*/ 309526 h 3949700"/>
              <a:gd name="connsiteX7" fmla="*/ 9637232 w 12192000"/>
              <a:gd name="connsiteY7" fmla="*/ 675759 h 3949700"/>
              <a:gd name="connsiteX8" fmla="*/ 10141393 w 12192000"/>
              <a:gd name="connsiteY8" fmla="*/ 1023089 h 3949700"/>
              <a:gd name="connsiteX9" fmla="*/ 10627832 w 12192000"/>
              <a:gd name="connsiteY9" fmla="*/ 1501258 h 3949700"/>
              <a:gd name="connsiteX10" fmla="*/ 11055202 w 12192000"/>
              <a:gd name="connsiteY10" fmla="*/ 2081028 h 3949700"/>
              <a:gd name="connsiteX11" fmla="*/ 11518900 w 12192000"/>
              <a:gd name="connsiteY11" fmla="*/ 2654300 h 3949700"/>
              <a:gd name="connsiteX12" fmla="*/ 11861800 w 12192000"/>
              <a:gd name="connsiteY12" fmla="*/ 3187700 h 3949700"/>
              <a:gd name="connsiteX13" fmla="*/ 12172950 w 12192000"/>
              <a:gd name="connsiteY13" fmla="*/ 3562350 h 3949700"/>
              <a:gd name="connsiteX14" fmla="*/ 12192000 w 12192000"/>
              <a:gd name="connsiteY14" fmla="*/ 3911600 h 3949700"/>
              <a:gd name="connsiteX15" fmla="*/ 12138025 w 12192000"/>
              <a:gd name="connsiteY15" fmla="*/ 3940175 h 3949700"/>
              <a:gd name="connsiteX16" fmla="*/ 12166600 w 12192000"/>
              <a:gd name="connsiteY16" fmla="*/ 3949700 h 3949700"/>
              <a:gd name="connsiteX17" fmla="*/ 0 w 12192000"/>
              <a:gd name="connsiteY17" fmla="*/ 3949700 h 3949700"/>
              <a:gd name="connsiteX18" fmla="*/ 12700 w 12192000"/>
              <a:gd name="connsiteY18" fmla="*/ 25400 h 3949700"/>
              <a:gd name="connsiteX0" fmla="*/ 12700 w 12192000"/>
              <a:gd name="connsiteY0" fmla="*/ 25400 h 3949700"/>
              <a:gd name="connsiteX1" fmla="*/ 1955800 w 12192000"/>
              <a:gd name="connsiteY1" fmla="*/ 0 h 3949700"/>
              <a:gd name="connsiteX2" fmla="*/ 3086100 w 12192000"/>
              <a:gd name="connsiteY2" fmla="*/ 38100 h 3949700"/>
              <a:gd name="connsiteX3" fmla="*/ 4991100 w 12192000"/>
              <a:gd name="connsiteY3" fmla="*/ 12700 h 3949700"/>
              <a:gd name="connsiteX4" fmla="*/ 6413500 w 12192000"/>
              <a:gd name="connsiteY4" fmla="*/ 50800 h 3949700"/>
              <a:gd name="connsiteX5" fmla="*/ 7493000 w 12192000"/>
              <a:gd name="connsiteY5" fmla="*/ 88900 h 3949700"/>
              <a:gd name="connsiteX6" fmla="*/ 8724900 w 12192000"/>
              <a:gd name="connsiteY6" fmla="*/ 309526 h 3949700"/>
              <a:gd name="connsiteX7" fmla="*/ 9637232 w 12192000"/>
              <a:gd name="connsiteY7" fmla="*/ 675759 h 3949700"/>
              <a:gd name="connsiteX8" fmla="*/ 10141393 w 12192000"/>
              <a:gd name="connsiteY8" fmla="*/ 1023089 h 3949700"/>
              <a:gd name="connsiteX9" fmla="*/ 10627832 w 12192000"/>
              <a:gd name="connsiteY9" fmla="*/ 1501258 h 3949700"/>
              <a:gd name="connsiteX10" fmla="*/ 11055202 w 12192000"/>
              <a:gd name="connsiteY10" fmla="*/ 2081028 h 3949700"/>
              <a:gd name="connsiteX11" fmla="*/ 11444473 w 12192000"/>
              <a:gd name="connsiteY11" fmla="*/ 2739361 h 3949700"/>
              <a:gd name="connsiteX12" fmla="*/ 11861800 w 12192000"/>
              <a:gd name="connsiteY12" fmla="*/ 3187700 h 3949700"/>
              <a:gd name="connsiteX13" fmla="*/ 12172950 w 12192000"/>
              <a:gd name="connsiteY13" fmla="*/ 3562350 h 3949700"/>
              <a:gd name="connsiteX14" fmla="*/ 12192000 w 12192000"/>
              <a:gd name="connsiteY14" fmla="*/ 3911600 h 3949700"/>
              <a:gd name="connsiteX15" fmla="*/ 12138025 w 12192000"/>
              <a:gd name="connsiteY15" fmla="*/ 3940175 h 3949700"/>
              <a:gd name="connsiteX16" fmla="*/ 12166600 w 12192000"/>
              <a:gd name="connsiteY16" fmla="*/ 3949700 h 3949700"/>
              <a:gd name="connsiteX17" fmla="*/ 0 w 12192000"/>
              <a:gd name="connsiteY17" fmla="*/ 3949700 h 3949700"/>
              <a:gd name="connsiteX18" fmla="*/ 12700 w 12192000"/>
              <a:gd name="connsiteY18" fmla="*/ 25400 h 3949700"/>
              <a:gd name="connsiteX0" fmla="*/ 12700 w 12192000"/>
              <a:gd name="connsiteY0" fmla="*/ 25400 h 3949700"/>
              <a:gd name="connsiteX1" fmla="*/ 1955800 w 12192000"/>
              <a:gd name="connsiteY1" fmla="*/ 0 h 3949700"/>
              <a:gd name="connsiteX2" fmla="*/ 3086100 w 12192000"/>
              <a:gd name="connsiteY2" fmla="*/ 38100 h 3949700"/>
              <a:gd name="connsiteX3" fmla="*/ 4991100 w 12192000"/>
              <a:gd name="connsiteY3" fmla="*/ 12700 h 3949700"/>
              <a:gd name="connsiteX4" fmla="*/ 6413500 w 12192000"/>
              <a:gd name="connsiteY4" fmla="*/ 50800 h 3949700"/>
              <a:gd name="connsiteX5" fmla="*/ 7493000 w 12192000"/>
              <a:gd name="connsiteY5" fmla="*/ 88900 h 3949700"/>
              <a:gd name="connsiteX6" fmla="*/ 8724900 w 12192000"/>
              <a:gd name="connsiteY6" fmla="*/ 309526 h 3949700"/>
              <a:gd name="connsiteX7" fmla="*/ 9637232 w 12192000"/>
              <a:gd name="connsiteY7" fmla="*/ 675759 h 3949700"/>
              <a:gd name="connsiteX8" fmla="*/ 10141393 w 12192000"/>
              <a:gd name="connsiteY8" fmla="*/ 1023089 h 3949700"/>
              <a:gd name="connsiteX9" fmla="*/ 10627832 w 12192000"/>
              <a:gd name="connsiteY9" fmla="*/ 1501258 h 3949700"/>
              <a:gd name="connsiteX10" fmla="*/ 11055202 w 12192000"/>
              <a:gd name="connsiteY10" fmla="*/ 2081028 h 3949700"/>
              <a:gd name="connsiteX11" fmla="*/ 11444473 w 12192000"/>
              <a:gd name="connsiteY11" fmla="*/ 2739361 h 3949700"/>
              <a:gd name="connsiteX12" fmla="*/ 11851167 w 12192000"/>
              <a:gd name="connsiteY12" fmla="*/ 3325923 h 3949700"/>
              <a:gd name="connsiteX13" fmla="*/ 12172950 w 12192000"/>
              <a:gd name="connsiteY13" fmla="*/ 3562350 h 3949700"/>
              <a:gd name="connsiteX14" fmla="*/ 12192000 w 12192000"/>
              <a:gd name="connsiteY14" fmla="*/ 3911600 h 3949700"/>
              <a:gd name="connsiteX15" fmla="*/ 12138025 w 12192000"/>
              <a:gd name="connsiteY15" fmla="*/ 3940175 h 3949700"/>
              <a:gd name="connsiteX16" fmla="*/ 12166600 w 12192000"/>
              <a:gd name="connsiteY16" fmla="*/ 3949700 h 3949700"/>
              <a:gd name="connsiteX17" fmla="*/ 0 w 12192000"/>
              <a:gd name="connsiteY17" fmla="*/ 3949700 h 3949700"/>
              <a:gd name="connsiteX18" fmla="*/ 12700 w 12192000"/>
              <a:gd name="connsiteY18" fmla="*/ 25400 h 3949700"/>
              <a:gd name="connsiteX0" fmla="*/ 12700 w 12192000"/>
              <a:gd name="connsiteY0" fmla="*/ 25400 h 3949700"/>
              <a:gd name="connsiteX1" fmla="*/ 1955800 w 12192000"/>
              <a:gd name="connsiteY1" fmla="*/ 0 h 3949700"/>
              <a:gd name="connsiteX2" fmla="*/ 3086100 w 12192000"/>
              <a:gd name="connsiteY2" fmla="*/ 38100 h 3949700"/>
              <a:gd name="connsiteX3" fmla="*/ 4991100 w 12192000"/>
              <a:gd name="connsiteY3" fmla="*/ 12700 h 3949700"/>
              <a:gd name="connsiteX4" fmla="*/ 6413500 w 12192000"/>
              <a:gd name="connsiteY4" fmla="*/ 50800 h 3949700"/>
              <a:gd name="connsiteX5" fmla="*/ 7493000 w 12192000"/>
              <a:gd name="connsiteY5" fmla="*/ 88900 h 3949700"/>
              <a:gd name="connsiteX6" fmla="*/ 8724900 w 12192000"/>
              <a:gd name="connsiteY6" fmla="*/ 309526 h 3949700"/>
              <a:gd name="connsiteX7" fmla="*/ 9637232 w 12192000"/>
              <a:gd name="connsiteY7" fmla="*/ 675759 h 3949700"/>
              <a:gd name="connsiteX8" fmla="*/ 10141393 w 12192000"/>
              <a:gd name="connsiteY8" fmla="*/ 1023089 h 3949700"/>
              <a:gd name="connsiteX9" fmla="*/ 10627832 w 12192000"/>
              <a:gd name="connsiteY9" fmla="*/ 1501258 h 3949700"/>
              <a:gd name="connsiteX10" fmla="*/ 11055202 w 12192000"/>
              <a:gd name="connsiteY10" fmla="*/ 2081028 h 3949700"/>
              <a:gd name="connsiteX11" fmla="*/ 11444473 w 12192000"/>
              <a:gd name="connsiteY11" fmla="*/ 2739361 h 3949700"/>
              <a:gd name="connsiteX12" fmla="*/ 11851167 w 12192000"/>
              <a:gd name="connsiteY12" fmla="*/ 3325923 h 3949700"/>
              <a:gd name="connsiteX13" fmla="*/ 12119788 w 12192000"/>
              <a:gd name="connsiteY13" fmla="*/ 3721838 h 3949700"/>
              <a:gd name="connsiteX14" fmla="*/ 12192000 w 12192000"/>
              <a:gd name="connsiteY14" fmla="*/ 3911600 h 3949700"/>
              <a:gd name="connsiteX15" fmla="*/ 12138025 w 12192000"/>
              <a:gd name="connsiteY15" fmla="*/ 3940175 h 3949700"/>
              <a:gd name="connsiteX16" fmla="*/ 12166600 w 12192000"/>
              <a:gd name="connsiteY16" fmla="*/ 3949700 h 3949700"/>
              <a:gd name="connsiteX17" fmla="*/ 0 w 12192000"/>
              <a:gd name="connsiteY17" fmla="*/ 3949700 h 3949700"/>
              <a:gd name="connsiteX18" fmla="*/ 12700 w 12192000"/>
              <a:gd name="connsiteY18" fmla="*/ 25400 h 3949700"/>
              <a:gd name="connsiteX0" fmla="*/ 12700 w 12192000"/>
              <a:gd name="connsiteY0" fmla="*/ 25400 h 3949700"/>
              <a:gd name="connsiteX1" fmla="*/ 1955800 w 12192000"/>
              <a:gd name="connsiteY1" fmla="*/ 0 h 3949700"/>
              <a:gd name="connsiteX2" fmla="*/ 3086100 w 12192000"/>
              <a:gd name="connsiteY2" fmla="*/ 38100 h 3949700"/>
              <a:gd name="connsiteX3" fmla="*/ 4991100 w 12192000"/>
              <a:gd name="connsiteY3" fmla="*/ 12700 h 3949700"/>
              <a:gd name="connsiteX4" fmla="*/ 6413500 w 12192000"/>
              <a:gd name="connsiteY4" fmla="*/ 50800 h 3949700"/>
              <a:gd name="connsiteX5" fmla="*/ 7493000 w 12192000"/>
              <a:gd name="connsiteY5" fmla="*/ 88900 h 3949700"/>
              <a:gd name="connsiteX6" fmla="*/ 8724900 w 12192000"/>
              <a:gd name="connsiteY6" fmla="*/ 309526 h 3949700"/>
              <a:gd name="connsiteX7" fmla="*/ 9637232 w 12192000"/>
              <a:gd name="connsiteY7" fmla="*/ 675759 h 3949700"/>
              <a:gd name="connsiteX8" fmla="*/ 10141393 w 12192000"/>
              <a:gd name="connsiteY8" fmla="*/ 1023089 h 3949700"/>
              <a:gd name="connsiteX9" fmla="*/ 10627832 w 12192000"/>
              <a:gd name="connsiteY9" fmla="*/ 1501258 h 3949700"/>
              <a:gd name="connsiteX10" fmla="*/ 11055202 w 12192000"/>
              <a:gd name="connsiteY10" fmla="*/ 2081028 h 3949700"/>
              <a:gd name="connsiteX11" fmla="*/ 11444473 w 12192000"/>
              <a:gd name="connsiteY11" fmla="*/ 2739361 h 3949700"/>
              <a:gd name="connsiteX12" fmla="*/ 11851167 w 12192000"/>
              <a:gd name="connsiteY12" fmla="*/ 3325923 h 3949700"/>
              <a:gd name="connsiteX13" fmla="*/ 12119788 w 12192000"/>
              <a:gd name="connsiteY13" fmla="*/ 3721838 h 3949700"/>
              <a:gd name="connsiteX14" fmla="*/ 12192000 w 12192000"/>
              <a:gd name="connsiteY14" fmla="*/ 3911600 h 3949700"/>
              <a:gd name="connsiteX15" fmla="*/ 12138025 w 12192000"/>
              <a:gd name="connsiteY15" fmla="*/ 3940175 h 3949700"/>
              <a:gd name="connsiteX16" fmla="*/ 12166600 w 12192000"/>
              <a:gd name="connsiteY16" fmla="*/ 3949700 h 3949700"/>
              <a:gd name="connsiteX17" fmla="*/ 0 w 12192000"/>
              <a:gd name="connsiteY17" fmla="*/ 3949700 h 3949700"/>
              <a:gd name="connsiteX18" fmla="*/ 12700 w 12192000"/>
              <a:gd name="connsiteY18" fmla="*/ 25400 h 3949700"/>
              <a:gd name="connsiteX0" fmla="*/ 12700 w 12192000"/>
              <a:gd name="connsiteY0" fmla="*/ 25400 h 3949700"/>
              <a:gd name="connsiteX1" fmla="*/ 1955800 w 12192000"/>
              <a:gd name="connsiteY1" fmla="*/ 0 h 3949700"/>
              <a:gd name="connsiteX2" fmla="*/ 3086100 w 12192000"/>
              <a:gd name="connsiteY2" fmla="*/ 38100 h 3949700"/>
              <a:gd name="connsiteX3" fmla="*/ 4991100 w 12192000"/>
              <a:gd name="connsiteY3" fmla="*/ 12700 h 3949700"/>
              <a:gd name="connsiteX4" fmla="*/ 6413500 w 12192000"/>
              <a:gd name="connsiteY4" fmla="*/ 50800 h 3949700"/>
              <a:gd name="connsiteX5" fmla="*/ 7503750 w 12192000"/>
              <a:gd name="connsiteY5" fmla="*/ 132089 h 3949700"/>
              <a:gd name="connsiteX6" fmla="*/ 8724900 w 12192000"/>
              <a:gd name="connsiteY6" fmla="*/ 309526 h 3949700"/>
              <a:gd name="connsiteX7" fmla="*/ 9637232 w 12192000"/>
              <a:gd name="connsiteY7" fmla="*/ 675759 h 3949700"/>
              <a:gd name="connsiteX8" fmla="*/ 10141393 w 12192000"/>
              <a:gd name="connsiteY8" fmla="*/ 1023089 h 3949700"/>
              <a:gd name="connsiteX9" fmla="*/ 10627832 w 12192000"/>
              <a:gd name="connsiteY9" fmla="*/ 1501258 h 3949700"/>
              <a:gd name="connsiteX10" fmla="*/ 11055202 w 12192000"/>
              <a:gd name="connsiteY10" fmla="*/ 2081028 h 3949700"/>
              <a:gd name="connsiteX11" fmla="*/ 11444473 w 12192000"/>
              <a:gd name="connsiteY11" fmla="*/ 2739361 h 3949700"/>
              <a:gd name="connsiteX12" fmla="*/ 11851167 w 12192000"/>
              <a:gd name="connsiteY12" fmla="*/ 3325923 h 3949700"/>
              <a:gd name="connsiteX13" fmla="*/ 12119788 w 12192000"/>
              <a:gd name="connsiteY13" fmla="*/ 3721838 h 3949700"/>
              <a:gd name="connsiteX14" fmla="*/ 12192000 w 12192000"/>
              <a:gd name="connsiteY14" fmla="*/ 3911600 h 3949700"/>
              <a:gd name="connsiteX15" fmla="*/ 12138025 w 12192000"/>
              <a:gd name="connsiteY15" fmla="*/ 3940175 h 3949700"/>
              <a:gd name="connsiteX16" fmla="*/ 12166600 w 12192000"/>
              <a:gd name="connsiteY16" fmla="*/ 3949700 h 3949700"/>
              <a:gd name="connsiteX17" fmla="*/ 0 w 12192000"/>
              <a:gd name="connsiteY17" fmla="*/ 3949700 h 3949700"/>
              <a:gd name="connsiteX18" fmla="*/ 12700 w 12192000"/>
              <a:gd name="connsiteY18" fmla="*/ 25400 h 3949700"/>
              <a:gd name="connsiteX0" fmla="*/ 12700 w 12327842"/>
              <a:gd name="connsiteY0" fmla="*/ 25400 h 3960497"/>
              <a:gd name="connsiteX1" fmla="*/ 1955800 w 12327842"/>
              <a:gd name="connsiteY1" fmla="*/ 0 h 3960497"/>
              <a:gd name="connsiteX2" fmla="*/ 3086100 w 12327842"/>
              <a:gd name="connsiteY2" fmla="*/ 38100 h 3960497"/>
              <a:gd name="connsiteX3" fmla="*/ 4991100 w 12327842"/>
              <a:gd name="connsiteY3" fmla="*/ 12700 h 3960497"/>
              <a:gd name="connsiteX4" fmla="*/ 6413500 w 12327842"/>
              <a:gd name="connsiteY4" fmla="*/ 50800 h 3960497"/>
              <a:gd name="connsiteX5" fmla="*/ 7503750 w 12327842"/>
              <a:gd name="connsiteY5" fmla="*/ 132089 h 3960497"/>
              <a:gd name="connsiteX6" fmla="*/ 8724900 w 12327842"/>
              <a:gd name="connsiteY6" fmla="*/ 309526 h 3960497"/>
              <a:gd name="connsiteX7" fmla="*/ 9637232 w 12327842"/>
              <a:gd name="connsiteY7" fmla="*/ 675759 h 3960497"/>
              <a:gd name="connsiteX8" fmla="*/ 10141393 w 12327842"/>
              <a:gd name="connsiteY8" fmla="*/ 1023089 h 3960497"/>
              <a:gd name="connsiteX9" fmla="*/ 10627832 w 12327842"/>
              <a:gd name="connsiteY9" fmla="*/ 1501258 h 3960497"/>
              <a:gd name="connsiteX10" fmla="*/ 11055202 w 12327842"/>
              <a:gd name="connsiteY10" fmla="*/ 2081028 h 3960497"/>
              <a:gd name="connsiteX11" fmla="*/ 11444473 w 12327842"/>
              <a:gd name="connsiteY11" fmla="*/ 2739361 h 3960497"/>
              <a:gd name="connsiteX12" fmla="*/ 11851167 w 12327842"/>
              <a:gd name="connsiteY12" fmla="*/ 3325923 h 3960497"/>
              <a:gd name="connsiteX13" fmla="*/ 12119788 w 12327842"/>
              <a:gd name="connsiteY13" fmla="*/ 3721838 h 3960497"/>
              <a:gd name="connsiteX14" fmla="*/ 12192000 w 12327842"/>
              <a:gd name="connsiteY14" fmla="*/ 3911600 h 3960497"/>
              <a:gd name="connsiteX15" fmla="*/ 12138025 w 12327842"/>
              <a:gd name="connsiteY15" fmla="*/ 3940175 h 3960497"/>
              <a:gd name="connsiteX16" fmla="*/ 12327842 w 12327842"/>
              <a:gd name="connsiteY16" fmla="*/ 3960497 h 3960497"/>
              <a:gd name="connsiteX17" fmla="*/ 0 w 12327842"/>
              <a:gd name="connsiteY17" fmla="*/ 3949700 h 3960497"/>
              <a:gd name="connsiteX18" fmla="*/ 12700 w 12327842"/>
              <a:gd name="connsiteY18" fmla="*/ 25400 h 3960497"/>
              <a:gd name="connsiteX0" fmla="*/ 12700 w 12327842"/>
              <a:gd name="connsiteY0" fmla="*/ 25400 h 3960497"/>
              <a:gd name="connsiteX1" fmla="*/ 1955800 w 12327842"/>
              <a:gd name="connsiteY1" fmla="*/ 0 h 3960497"/>
              <a:gd name="connsiteX2" fmla="*/ 3086100 w 12327842"/>
              <a:gd name="connsiteY2" fmla="*/ 38100 h 3960497"/>
              <a:gd name="connsiteX3" fmla="*/ 4991100 w 12327842"/>
              <a:gd name="connsiteY3" fmla="*/ 12700 h 3960497"/>
              <a:gd name="connsiteX4" fmla="*/ 6413500 w 12327842"/>
              <a:gd name="connsiteY4" fmla="*/ 50800 h 3960497"/>
              <a:gd name="connsiteX5" fmla="*/ 7503750 w 12327842"/>
              <a:gd name="connsiteY5" fmla="*/ 132089 h 3960497"/>
              <a:gd name="connsiteX6" fmla="*/ 8724900 w 12327842"/>
              <a:gd name="connsiteY6" fmla="*/ 309526 h 3960497"/>
              <a:gd name="connsiteX7" fmla="*/ 9637232 w 12327842"/>
              <a:gd name="connsiteY7" fmla="*/ 675759 h 3960497"/>
              <a:gd name="connsiteX8" fmla="*/ 10141393 w 12327842"/>
              <a:gd name="connsiteY8" fmla="*/ 1023089 h 3960497"/>
              <a:gd name="connsiteX9" fmla="*/ 10627832 w 12327842"/>
              <a:gd name="connsiteY9" fmla="*/ 1501258 h 3960497"/>
              <a:gd name="connsiteX10" fmla="*/ 11055202 w 12327842"/>
              <a:gd name="connsiteY10" fmla="*/ 2081028 h 3960497"/>
              <a:gd name="connsiteX11" fmla="*/ 11444473 w 12327842"/>
              <a:gd name="connsiteY11" fmla="*/ 2739361 h 3960497"/>
              <a:gd name="connsiteX12" fmla="*/ 11851167 w 12327842"/>
              <a:gd name="connsiteY12" fmla="*/ 3325923 h 3960497"/>
              <a:gd name="connsiteX13" fmla="*/ 12270281 w 12327842"/>
              <a:gd name="connsiteY13" fmla="*/ 3797419 h 3960497"/>
              <a:gd name="connsiteX14" fmla="*/ 12192000 w 12327842"/>
              <a:gd name="connsiteY14" fmla="*/ 3911600 h 3960497"/>
              <a:gd name="connsiteX15" fmla="*/ 12138025 w 12327842"/>
              <a:gd name="connsiteY15" fmla="*/ 3940175 h 3960497"/>
              <a:gd name="connsiteX16" fmla="*/ 12327842 w 12327842"/>
              <a:gd name="connsiteY16" fmla="*/ 3960497 h 3960497"/>
              <a:gd name="connsiteX17" fmla="*/ 0 w 12327842"/>
              <a:gd name="connsiteY17" fmla="*/ 3949700 h 3960497"/>
              <a:gd name="connsiteX18" fmla="*/ 12700 w 12327842"/>
              <a:gd name="connsiteY18" fmla="*/ 25400 h 3960497"/>
              <a:gd name="connsiteX0" fmla="*/ 12700 w 12331744"/>
              <a:gd name="connsiteY0" fmla="*/ 25400 h 3960497"/>
              <a:gd name="connsiteX1" fmla="*/ 1955800 w 12331744"/>
              <a:gd name="connsiteY1" fmla="*/ 0 h 3960497"/>
              <a:gd name="connsiteX2" fmla="*/ 3086100 w 12331744"/>
              <a:gd name="connsiteY2" fmla="*/ 38100 h 3960497"/>
              <a:gd name="connsiteX3" fmla="*/ 4991100 w 12331744"/>
              <a:gd name="connsiteY3" fmla="*/ 12700 h 3960497"/>
              <a:gd name="connsiteX4" fmla="*/ 6413500 w 12331744"/>
              <a:gd name="connsiteY4" fmla="*/ 50800 h 3960497"/>
              <a:gd name="connsiteX5" fmla="*/ 7503750 w 12331744"/>
              <a:gd name="connsiteY5" fmla="*/ 132089 h 3960497"/>
              <a:gd name="connsiteX6" fmla="*/ 8724900 w 12331744"/>
              <a:gd name="connsiteY6" fmla="*/ 309526 h 3960497"/>
              <a:gd name="connsiteX7" fmla="*/ 9637232 w 12331744"/>
              <a:gd name="connsiteY7" fmla="*/ 675759 h 3960497"/>
              <a:gd name="connsiteX8" fmla="*/ 10141393 w 12331744"/>
              <a:gd name="connsiteY8" fmla="*/ 1023089 h 3960497"/>
              <a:gd name="connsiteX9" fmla="*/ 10627832 w 12331744"/>
              <a:gd name="connsiteY9" fmla="*/ 1501258 h 3960497"/>
              <a:gd name="connsiteX10" fmla="*/ 11055202 w 12331744"/>
              <a:gd name="connsiteY10" fmla="*/ 2081028 h 3960497"/>
              <a:gd name="connsiteX11" fmla="*/ 11444473 w 12331744"/>
              <a:gd name="connsiteY11" fmla="*/ 2739361 h 3960497"/>
              <a:gd name="connsiteX12" fmla="*/ 11851167 w 12331744"/>
              <a:gd name="connsiteY12" fmla="*/ 3325923 h 3960497"/>
              <a:gd name="connsiteX13" fmla="*/ 12270281 w 12331744"/>
              <a:gd name="connsiteY13" fmla="*/ 3797419 h 3960497"/>
              <a:gd name="connsiteX14" fmla="*/ 12331744 w 12331744"/>
              <a:gd name="connsiteY14" fmla="*/ 3954789 h 3960497"/>
              <a:gd name="connsiteX15" fmla="*/ 12138025 w 12331744"/>
              <a:gd name="connsiteY15" fmla="*/ 3940175 h 3960497"/>
              <a:gd name="connsiteX16" fmla="*/ 12327842 w 12331744"/>
              <a:gd name="connsiteY16" fmla="*/ 3960497 h 3960497"/>
              <a:gd name="connsiteX17" fmla="*/ 0 w 12331744"/>
              <a:gd name="connsiteY17" fmla="*/ 3949700 h 3960497"/>
              <a:gd name="connsiteX18" fmla="*/ 12700 w 12331744"/>
              <a:gd name="connsiteY18" fmla="*/ 25400 h 3960497"/>
              <a:gd name="connsiteX0" fmla="*/ 12700 w 12331744"/>
              <a:gd name="connsiteY0" fmla="*/ 25400 h 3960497"/>
              <a:gd name="connsiteX1" fmla="*/ 1955800 w 12331744"/>
              <a:gd name="connsiteY1" fmla="*/ 0 h 3960497"/>
              <a:gd name="connsiteX2" fmla="*/ 3086100 w 12331744"/>
              <a:gd name="connsiteY2" fmla="*/ 38100 h 3960497"/>
              <a:gd name="connsiteX3" fmla="*/ 4991100 w 12331744"/>
              <a:gd name="connsiteY3" fmla="*/ 12700 h 3960497"/>
              <a:gd name="connsiteX4" fmla="*/ 6413500 w 12331744"/>
              <a:gd name="connsiteY4" fmla="*/ 50800 h 3960497"/>
              <a:gd name="connsiteX5" fmla="*/ 7503750 w 12331744"/>
              <a:gd name="connsiteY5" fmla="*/ 132089 h 3960497"/>
              <a:gd name="connsiteX6" fmla="*/ 8724900 w 12331744"/>
              <a:gd name="connsiteY6" fmla="*/ 309526 h 3960497"/>
              <a:gd name="connsiteX7" fmla="*/ 9637232 w 12331744"/>
              <a:gd name="connsiteY7" fmla="*/ 675759 h 3960497"/>
              <a:gd name="connsiteX8" fmla="*/ 10141393 w 12331744"/>
              <a:gd name="connsiteY8" fmla="*/ 1023089 h 3960497"/>
              <a:gd name="connsiteX9" fmla="*/ 10627832 w 12331744"/>
              <a:gd name="connsiteY9" fmla="*/ 1501258 h 3960497"/>
              <a:gd name="connsiteX10" fmla="*/ 10972416 w 12331744"/>
              <a:gd name="connsiteY10" fmla="*/ 2122607 h 3960497"/>
              <a:gd name="connsiteX11" fmla="*/ 11444473 w 12331744"/>
              <a:gd name="connsiteY11" fmla="*/ 2739361 h 3960497"/>
              <a:gd name="connsiteX12" fmla="*/ 11851167 w 12331744"/>
              <a:gd name="connsiteY12" fmla="*/ 3325923 h 3960497"/>
              <a:gd name="connsiteX13" fmla="*/ 12270281 w 12331744"/>
              <a:gd name="connsiteY13" fmla="*/ 3797419 h 3960497"/>
              <a:gd name="connsiteX14" fmla="*/ 12331744 w 12331744"/>
              <a:gd name="connsiteY14" fmla="*/ 3954789 h 3960497"/>
              <a:gd name="connsiteX15" fmla="*/ 12138025 w 12331744"/>
              <a:gd name="connsiteY15" fmla="*/ 3940175 h 3960497"/>
              <a:gd name="connsiteX16" fmla="*/ 12327842 w 12331744"/>
              <a:gd name="connsiteY16" fmla="*/ 3960497 h 3960497"/>
              <a:gd name="connsiteX17" fmla="*/ 0 w 12331744"/>
              <a:gd name="connsiteY17" fmla="*/ 3949700 h 3960497"/>
              <a:gd name="connsiteX18" fmla="*/ 12700 w 12331744"/>
              <a:gd name="connsiteY18" fmla="*/ 25400 h 3960497"/>
              <a:gd name="connsiteX0" fmla="*/ 12700 w 12331744"/>
              <a:gd name="connsiteY0" fmla="*/ 25400 h 3960497"/>
              <a:gd name="connsiteX1" fmla="*/ 1955800 w 12331744"/>
              <a:gd name="connsiteY1" fmla="*/ 0 h 3960497"/>
              <a:gd name="connsiteX2" fmla="*/ 3086100 w 12331744"/>
              <a:gd name="connsiteY2" fmla="*/ 38100 h 3960497"/>
              <a:gd name="connsiteX3" fmla="*/ 4991100 w 12331744"/>
              <a:gd name="connsiteY3" fmla="*/ 12700 h 3960497"/>
              <a:gd name="connsiteX4" fmla="*/ 6413500 w 12331744"/>
              <a:gd name="connsiteY4" fmla="*/ 50800 h 3960497"/>
              <a:gd name="connsiteX5" fmla="*/ 7503750 w 12331744"/>
              <a:gd name="connsiteY5" fmla="*/ 132089 h 3960497"/>
              <a:gd name="connsiteX6" fmla="*/ 8724900 w 12331744"/>
              <a:gd name="connsiteY6" fmla="*/ 309526 h 3960497"/>
              <a:gd name="connsiteX7" fmla="*/ 9678625 w 12331744"/>
              <a:gd name="connsiteY7" fmla="*/ 800492 h 3960497"/>
              <a:gd name="connsiteX8" fmla="*/ 10141393 w 12331744"/>
              <a:gd name="connsiteY8" fmla="*/ 1023089 h 3960497"/>
              <a:gd name="connsiteX9" fmla="*/ 10627832 w 12331744"/>
              <a:gd name="connsiteY9" fmla="*/ 1501258 h 3960497"/>
              <a:gd name="connsiteX10" fmla="*/ 10972416 w 12331744"/>
              <a:gd name="connsiteY10" fmla="*/ 2122607 h 3960497"/>
              <a:gd name="connsiteX11" fmla="*/ 11444473 w 12331744"/>
              <a:gd name="connsiteY11" fmla="*/ 2739361 h 3960497"/>
              <a:gd name="connsiteX12" fmla="*/ 11851167 w 12331744"/>
              <a:gd name="connsiteY12" fmla="*/ 3325923 h 3960497"/>
              <a:gd name="connsiteX13" fmla="*/ 12270281 w 12331744"/>
              <a:gd name="connsiteY13" fmla="*/ 3797419 h 3960497"/>
              <a:gd name="connsiteX14" fmla="*/ 12331744 w 12331744"/>
              <a:gd name="connsiteY14" fmla="*/ 3954789 h 3960497"/>
              <a:gd name="connsiteX15" fmla="*/ 12138025 w 12331744"/>
              <a:gd name="connsiteY15" fmla="*/ 3940175 h 3960497"/>
              <a:gd name="connsiteX16" fmla="*/ 12327842 w 12331744"/>
              <a:gd name="connsiteY16" fmla="*/ 3960497 h 3960497"/>
              <a:gd name="connsiteX17" fmla="*/ 0 w 12331744"/>
              <a:gd name="connsiteY17" fmla="*/ 3949700 h 3960497"/>
              <a:gd name="connsiteX18" fmla="*/ 12700 w 12331744"/>
              <a:gd name="connsiteY18" fmla="*/ 25400 h 3960497"/>
              <a:gd name="connsiteX0" fmla="*/ 12700 w 12331744"/>
              <a:gd name="connsiteY0" fmla="*/ 25400 h 3960497"/>
              <a:gd name="connsiteX1" fmla="*/ 1955800 w 12331744"/>
              <a:gd name="connsiteY1" fmla="*/ 0 h 3960497"/>
              <a:gd name="connsiteX2" fmla="*/ 3086100 w 12331744"/>
              <a:gd name="connsiteY2" fmla="*/ 38100 h 3960497"/>
              <a:gd name="connsiteX3" fmla="*/ 4991100 w 12331744"/>
              <a:gd name="connsiteY3" fmla="*/ 12700 h 3960497"/>
              <a:gd name="connsiteX4" fmla="*/ 6413500 w 12331744"/>
              <a:gd name="connsiteY4" fmla="*/ 50800 h 3960497"/>
              <a:gd name="connsiteX5" fmla="*/ 7503750 w 12331744"/>
              <a:gd name="connsiteY5" fmla="*/ 132089 h 3960497"/>
              <a:gd name="connsiteX6" fmla="*/ 8724900 w 12331744"/>
              <a:gd name="connsiteY6" fmla="*/ 309526 h 3960497"/>
              <a:gd name="connsiteX7" fmla="*/ 9678625 w 12331744"/>
              <a:gd name="connsiteY7" fmla="*/ 800492 h 3960497"/>
              <a:gd name="connsiteX8" fmla="*/ 10210382 w 12331744"/>
              <a:gd name="connsiteY8" fmla="*/ 1189399 h 3960497"/>
              <a:gd name="connsiteX9" fmla="*/ 10627832 w 12331744"/>
              <a:gd name="connsiteY9" fmla="*/ 1501258 h 3960497"/>
              <a:gd name="connsiteX10" fmla="*/ 10972416 w 12331744"/>
              <a:gd name="connsiteY10" fmla="*/ 2122607 h 3960497"/>
              <a:gd name="connsiteX11" fmla="*/ 11444473 w 12331744"/>
              <a:gd name="connsiteY11" fmla="*/ 2739361 h 3960497"/>
              <a:gd name="connsiteX12" fmla="*/ 11851167 w 12331744"/>
              <a:gd name="connsiteY12" fmla="*/ 3325923 h 3960497"/>
              <a:gd name="connsiteX13" fmla="*/ 12270281 w 12331744"/>
              <a:gd name="connsiteY13" fmla="*/ 3797419 h 3960497"/>
              <a:gd name="connsiteX14" fmla="*/ 12331744 w 12331744"/>
              <a:gd name="connsiteY14" fmla="*/ 3954789 h 3960497"/>
              <a:gd name="connsiteX15" fmla="*/ 12138025 w 12331744"/>
              <a:gd name="connsiteY15" fmla="*/ 3940175 h 3960497"/>
              <a:gd name="connsiteX16" fmla="*/ 12327842 w 12331744"/>
              <a:gd name="connsiteY16" fmla="*/ 3960497 h 3960497"/>
              <a:gd name="connsiteX17" fmla="*/ 0 w 12331744"/>
              <a:gd name="connsiteY17" fmla="*/ 3949700 h 3960497"/>
              <a:gd name="connsiteX18" fmla="*/ 12700 w 12331744"/>
              <a:gd name="connsiteY18" fmla="*/ 25400 h 3960497"/>
              <a:gd name="connsiteX0" fmla="*/ 12700 w 12331744"/>
              <a:gd name="connsiteY0" fmla="*/ 25400 h 3960497"/>
              <a:gd name="connsiteX1" fmla="*/ 1955800 w 12331744"/>
              <a:gd name="connsiteY1" fmla="*/ 0 h 3960497"/>
              <a:gd name="connsiteX2" fmla="*/ 3086100 w 12331744"/>
              <a:gd name="connsiteY2" fmla="*/ 38100 h 3960497"/>
              <a:gd name="connsiteX3" fmla="*/ 4991100 w 12331744"/>
              <a:gd name="connsiteY3" fmla="*/ 12700 h 3960497"/>
              <a:gd name="connsiteX4" fmla="*/ 6413500 w 12331744"/>
              <a:gd name="connsiteY4" fmla="*/ 50800 h 3960497"/>
              <a:gd name="connsiteX5" fmla="*/ 7503750 w 12331744"/>
              <a:gd name="connsiteY5" fmla="*/ 132089 h 3960497"/>
              <a:gd name="connsiteX6" fmla="*/ 8724900 w 12331744"/>
              <a:gd name="connsiteY6" fmla="*/ 309526 h 3960497"/>
              <a:gd name="connsiteX7" fmla="*/ 9678625 w 12331744"/>
              <a:gd name="connsiteY7" fmla="*/ 800492 h 3960497"/>
              <a:gd name="connsiteX8" fmla="*/ 10210382 w 12331744"/>
              <a:gd name="connsiteY8" fmla="*/ 1189399 h 3960497"/>
              <a:gd name="connsiteX9" fmla="*/ 10655427 w 12331744"/>
              <a:gd name="connsiteY9" fmla="*/ 1681428 h 3960497"/>
              <a:gd name="connsiteX10" fmla="*/ 10972416 w 12331744"/>
              <a:gd name="connsiteY10" fmla="*/ 2122607 h 3960497"/>
              <a:gd name="connsiteX11" fmla="*/ 11444473 w 12331744"/>
              <a:gd name="connsiteY11" fmla="*/ 2739361 h 3960497"/>
              <a:gd name="connsiteX12" fmla="*/ 11851167 w 12331744"/>
              <a:gd name="connsiteY12" fmla="*/ 3325923 h 3960497"/>
              <a:gd name="connsiteX13" fmla="*/ 12270281 w 12331744"/>
              <a:gd name="connsiteY13" fmla="*/ 3797419 h 3960497"/>
              <a:gd name="connsiteX14" fmla="*/ 12331744 w 12331744"/>
              <a:gd name="connsiteY14" fmla="*/ 3954789 h 3960497"/>
              <a:gd name="connsiteX15" fmla="*/ 12138025 w 12331744"/>
              <a:gd name="connsiteY15" fmla="*/ 3940175 h 3960497"/>
              <a:gd name="connsiteX16" fmla="*/ 12327842 w 12331744"/>
              <a:gd name="connsiteY16" fmla="*/ 3960497 h 3960497"/>
              <a:gd name="connsiteX17" fmla="*/ 0 w 12331744"/>
              <a:gd name="connsiteY17" fmla="*/ 3949700 h 3960497"/>
              <a:gd name="connsiteX18" fmla="*/ 12700 w 12331744"/>
              <a:gd name="connsiteY18" fmla="*/ 25400 h 3960497"/>
              <a:gd name="connsiteX0" fmla="*/ 12700 w 12331744"/>
              <a:gd name="connsiteY0" fmla="*/ 25400 h 3960497"/>
              <a:gd name="connsiteX1" fmla="*/ 1955800 w 12331744"/>
              <a:gd name="connsiteY1" fmla="*/ 0 h 3960497"/>
              <a:gd name="connsiteX2" fmla="*/ 3086100 w 12331744"/>
              <a:gd name="connsiteY2" fmla="*/ 38100 h 3960497"/>
              <a:gd name="connsiteX3" fmla="*/ 4991100 w 12331744"/>
              <a:gd name="connsiteY3" fmla="*/ 12700 h 3960497"/>
              <a:gd name="connsiteX4" fmla="*/ 6413500 w 12331744"/>
              <a:gd name="connsiteY4" fmla="*/ 50800 h 3960497"/>
              <a:gd name="connsiteX5" fmla="*/ 7503750 w 12331744"/>
              <a:gd name="connsiteY5" fmla="*/ 132089 h 3960497"/>
              <a:gd name="connsiteX6" fmla="*/ 8724900 w 12331744"/>
              <a:gd name="connsiteY6" fmla="*/ 309526 h 3960497"/>
              <a:gd name="connsiteX7" fmla="*/ 9678625 w 12331744"/>
              <a:gd name="connsiteY7" fmla="*/ 800492 h 3960497"/>
              <a:gd name="connsiteX8" fmla="*/ 10210382 w 12331744"/>
              <a:gd name="connsiteY8" fmla="*/ 1189399 h 3960497"/>
              <a:gd name="connsiteX9" fmla="*/ 10655427 w 12331744"/>
              <a:gd name="connsiteY9" fmla="*/ 1681428 h 3960497"/>
              <a:gd name="connsiteX10" fmla="*/ 10972416 w 12331744"/>
              <a:gd name="connsiteY10" fmla="*/ 2122607 h 3960497"/>
              <a:gd name="connsiteX11" fmla="*/ 11444473 w 12331744"/>
              <a:gd name="connsiteY11" fmla="*/ 2739361 h 3960497"/>
              <a:gd name="connsiteX12" fmla="*/ 11851167 w 12331744"/>
              <a:gd name="connsiteY12" fmla="*/ 3325923 h 3960497"/>
              <a:gd name="connsiteX13" fmla="*/ 12270281 w 12331744"/>
              <a:gd name="connsiteY13" fmla="*/ 3797419 h 3960497"/>
              <a:gd name="connsiteX14" fmla="*/ 12331744 w 12331744"/>
              <a:gd name="connsiteY14" fmla="*/ 3954789 h 3960497"/>
              <a:gd name="connsiteX15" fmla="*/ 12138025 w 12331744"/>
              <a:gd name="connsiteY15" fmla="*/ 3940175 h 3960497"/>
              <a:gd name="connsiteX16" fmla="*/ 12327842 w 12331744"/>
              <a:gd name="connsiteY16" fmla="*/ 3960497 h 3960497"/>
              <a:gd name="connsiteX17" fmla="*/ 0 w 12331744"/>
              <a:gd name="connsiteY17" fmla="*/ 3949700 h 3960497"/>
              <a:gd name="connsiteX18" fmla="*/ 12700 w 12331744"/>
              <a:gd name="connsiteY18" fmla="*/ 25400 h 3960497"/>
              <a:gd name="connsiteX0" fmla="*/ 12700 w 12331744"/>
              <a:gd name="connsiteY0" fmla="*/ 25400 h 3960497"/>
              <a:gd name="connsiteX1" fmla="*/ 1955800 w 12331744"/>
              <a:gd name="connsiteY1" fmla="*/ 0 h 3960497"/>
              <a:gd name="connsiteX2" fmla="*/ 3086100 w 12331744"/>
              <a:gd name="connsiteY2" fmla="*/ 38100 h 3960497"/>
              <a:gd name="connsiteX3" fmla="*/ 4991100 w 12331744"/>
              <a:gd name="connsiteY3" fmla="*/ 12700 h 3960497"/>
              <a:gd name="connsiteX4" fmla="*/ 6413500 w 12331744"/>
              <a:gd name="connsiteY4" fmla="*/ 50800 h 3960497"/>
              <a:gd name="connsiteX5" fmla="*/ 7503750 w 12331744"/>
              <a:gd name="connsiteY5" fmla="*/ 132089 h 3960497"/>
              <a:gd name="connsiteX6" fmla="*/ 8724900 w 12331744"/>
              <a:gd name="connsiteY6" fmla="*/ 309526 h 3960497"/>
              <a:gd name="connsiteX7" fmla="*/ 9678625 w 12331744"/>
              <a:gd name="connsiteY7" fmla="*/ 800492 h 3960497"/>
              <a:gd name="connsiteX8" fmla="*/ 10210382 w 12331744"/>
              <a:gd name="connsiteY8" fmla="*/ 1189399 h 3960497"/>
              <a:gd name="connsiteX9" fmla="*/ 10655427 w 12331744"/>
              <a:gd name="connsiteY9" fmla="*/ 1681428 h 3960497"/>
              <a:gd name="connsiteX10" fmla="*/ 11082798 w 12331744"/>
              <a:gd name="connsiteY10" fmla="*/ 2358213 h 3960497"/>
              <a:gd name="connsiteX11" fmla="*/ 11444473 w 12331744"/>
              <a:gd name="connsiteY11" fmla="*/ 2739361 h 3960497"/>
              <a:gd name="connsiteX12" fmla="*/ 11851167 w 12331744"/>
              <a:gd name="connsiteY12" fmla="*/ 3325923 h 3960497"/>
              <a:gd name="connsiteX13" fmla="*/ 12270281 w 12331744"/>
              <a:gd name="connsiteY13" fmla="*/ 3797419 h 3960497"/>
              <a:gd name="connsiteX14" fmla="*/ 12331744 w 12331744"/>
              <a:gd name="connsiteY14" fmla="*/ 3954789 h 3960497"/>
              <a:gd name="connsiteX15" fmla="*/ 12138025 w 12331744"/>
              <a:gd name="connsiteY15" fmla="*/ 3940175 h 3960497"/>
              <a:gd name="connsiteX16" fmla="*/ 12327842 w 12331744"/>
              <a:gd name="connsiteY16" fmla="*/ 3960497 h 3960497"/>
              <a:gd name="connsiteX17" fmla="*/ 0 w 12331744"/>
              <a:gd name="connsiteY17" fmla="*/ 3949700 h 3960497"/>
              <a:gd name="connsiteX18" fmla="*/ 12700 w 12331744"/>
              <a:gd name="connsiteY18" fmla="*/ 25400 h 3960497"/>
              <a:gd name="connsiteX0" fmla="*/ 12700 w 12331744"/>
              <a:gd name="connsiteY0" fmla="*/ 25400 h 3960497"/>
              <a:gd name="connsiteX1" fmla="*/ 1955800 w 12331744"/>
              <a:gd name="connsiteY1" fmla="*/ 0 h 3960497"/>
              <a:gd name="connsiteX2" fmla="*/ 3086100 w 12331744"/>
              <a:gd name="connsiteY2" fmla="*/ 38100 h 3960497"/>
              <a:gd name="connsiteX3" fmla="*/ 4991100 w 12331744"/>
              <a:gd name="connsiteY3" fmla="*/ 12700 h 3960497"/>
              <a:gd name="connsiteX4" fmla="*/ 6413500 w 12331744"/>
              <a:gd name="connsiteY4" fmla="*/ 50800 h 3960497"/>
              <a:gd name="connsiteX5" fmla="*/ 7503750 w 12331744"/>
              <a:gd name="connsiteY5" fmla="*/ 132089 h 3960497"/>
              <a:gd name="connsiteX6" fmla="*/ 8724900 w 12331744"/>
              <a:gd name="connsiteY6" fmla="*/ 309526 h 3960497"/>
              <a:gd name="connsiteX7" fmla="*/ 9678625 w 12331744"/>
              <a:gd name="connsiteY7" fmla="*/ 800492 h 3960497"/>
              <a:gd name="connsiteX8" fmla="*/ 10210382 w 12331744"/>
              <a:gd name="connsiteY8" fmla="*/ 1189399 h 3960497"/>
              <a:gd name="connsiteX9" fmla="*/ 10655427 w 12331744"/>
              <a:gd name="connsiteY9" fmla="*/ 1681428 h 3960497"/>
              <a:gd name="connsiteX10" fmla="*/ 11082798 w 12331744"/>
              <a:gd name="connsiteY10" fmla="*/ 2358213 h 3960497"/>
              <a:gd name="connsiteX11" fmla="*/ 11444473 w 12331744"/>
              <a:gd name="connsiteY11" fmla="*/ 2864094 h 3960497"/>
              <a:gd name="connsiteX12" fmla="*/ 11851167 w 12331744"/>
              <a:gd name="connsiteY12" fmla="*/ 3325923 h 3960497"/>
              <a:gd name="connsiteX13" fmla="*/ 12270281 w 12331744"/>
              <a:gd name="connsiteY13" fmla="*/ 3797419 h 3960497"/>
              <a:gd name="connsiteX14" fmla="*/ 12331744 w 12331744"/>
              <a:gd name="connsiteY14" fmla="*/ 3954789 h 3960497"/>
              <a:gd name="connsiteX15" fmla="*/ 12138025 w 12331744"/>
              <a:gd name="connsiteY15" fmla="*/ 3940175 h 3960497"/>
              <a:gd name="connsiteX16" fmla="*/ 12327842 w 12331744"/>
              <a:gd name="connsiteY16" fmla="*/ 3960497 h 3960497"/>
              <a:gd name="connsiteX17" fmla="*/ 0 w 12331744"/>
              <a:gd name="connsiteY17" fmla="*/ 3949700 h 3960497"/>
              <a:gd name="connsiteX18" fmla="*/ 12700 w 12331744"/>
              <a:gd name="connsiteY18" fmla="*/ 25400 h 3960497"/>
              <a:gd name="connsiteX0" fmla="*/ 12700 w 12331744"/>
              <a:gd name="connsiteY0" fmla="*/ 25400 h 3960497"/>
              <a:gd name="connsiteX1" fmla="*/ 1955800 w 12331744"/>
              <a:gd name="connsiteY1" fmla="*/ 0 h 3960497"/>
              <a:gd name="connsiteX2" fmla="*/ 3086100 w 12331744"/>
              <a:gd name="connsiteY2" fmla="*/ 38100 h 3960497"/>
              <a:gd name="connsiteX3" fmla="*/ 4991100 w 12331744"/>
              <a:gd name="connsiteY3" fmla="*/ 12700 h 3960497"/>
              <a:gd name="connsiteX4" fmla="*/ 6413500 w 12331744"/>
              <a:gd name="connsiteY4" fmla="*/ 50800 h 3960497"/>
              <a:gd name="connsiteX5" fmla="*/ 7503750 w 12331744"/>
              <a:gd name="connsiteY5" fmla="*/ 132089 h 3960497"/>
              <a:gd name="connsiteX6" fmla="*/ 8724900 w 12331744"/>
              <a:gd name="connsiteY6" fmla="*/ 309526 h 3960497"/>
              <a:gd name="connsiteX7" fmla="*/ 9678625 w 12331744"/>
              <a:gd name="connsiteY7" fmla="*/ 800492 h 3960497"/>
              <a:gd name="connsiteX8" fmla="*/ 10210382 w 12331744"/>
              <a:gd name="connsiteY8" fmla="*/ 1189399 h 3960497"/>
              <a:gd name="connsiteX9" fmla="*/ 10655427 w 12331744"/>
              <a:gd name="connsiteY9" fmla="*/ 1681428 h 3960497"/>
              <a:gd name="connsiteX10" fmla="*/ 11082798 w 12331744"/>
              <a:gd name="connsiteY10" fmla="*/ 2358213 h 3960497"/>
              <a:gd name="connsiteX11" fmla="*/ 11444473 w 12331744"/>
              <a:gd name="connsiteY11" fmla="*/ 2864094 h 3960497"/>
              <a:gd name="connsiteX12" fmla="*/ 11851167 w 12331744"/>
              <a:gd name="connsiteY12" fmla="*/ 3506092 h 3960497"/>
              <a:gd name="connsiteX13" fmla="*/ 12270281 w 12331744"/>
              <a:gd name="connsiteY13" fmla="*/ 3797419 h 3960497"/>
              <a:gd name="connsiteX14" fmla="*/ 12331744 w 12331744"/>
              <a:gd name="connsiteY14" fmla="*/ 3954789 h 3960497"/>
              <a:gd name="connsiteX15" fmla="*/ 12138025 w 12331744"/>
              <a:gd name="connsiteY15" fmla="*/ 3940175 h 3960497"/>
              <a:gd name="connsiteX16" fmla="*/ 12327842 w 12331744"/>
              <a:gd name="connsiteY16" fmla="*/ 3960497 h 3960497"/>
              <a:gd name="connsiteX17" fmla="*/ 0 w 12331744"/>
              <a:gd name="connsiteY17" fmla="*/ 3949700 h 3960497"/>
              <a:gd name="connsiteX18" fmla="*/ 12700 w 12331744"/>
              <a:gd name="connsiteY18" fmla="*/ 25400 h 3960497"/>
              <a:gd name="connsiteX0" fmla="*/ 12700 w 12332106"/>
              <a:gd name="connsiteY0" fmla="*/ 25400 h 3960497"/>
              <a:gd name="connsiteX1" fmla="*/ 1955800 w 12332106"/>
              <a:gd name="connsiteY1" fmla="*/ 0 h 3960497"/>
              <a:gd name="connsiteX2" fmla="*/ 3086100 w 12332106"/>
              <a:gd name="connsiteY2" fmla="*/ 38100 h 3960497"/>
              <a:gd name="connsiteX3" fmla="*/ 4991100 w 12332106"/>
              <a:gd name="connsiteY3" fmla="*/ 12700 h 3960497"/>
              <a:gd name="connsiteX4" fmla="*/ 6413500 w 12332106"/>
              <a:gd name="connsiteY4" fmla="*/ 50800 h 3960497"/>
              <a:gd name="connsiteX5" fmla="*/ 7503750 w 12332106"/>
              <a:gd name="connsiteY5" fmla="*/ 132089 h 3960497"/>
              <a:gd name="connsiteX6" fmla="*/ 8724900 w 12332106"/>
              <a:gd name="connsiteY6" fmla="*/ 309526 h 3960497"/>
              <a:gd name="connsiteX7" fmla="*/ 9678625 w 12332106"/>
              <a:gd name="connsiteY7" fmla="*/ 800492 h 3960497"/>
              <a:gd name="connsiteX8" fmla="*/ 10210382 w 12332106"/>
              <a:gd name="connsiteY8" fmla="*/ 1189399 h 3960497"/>
              <a:gd name="connsiteX9" fmla="*/ 10655427 w 12332106"/>
              <a:gd name="connsiteY9" fmla="*/ 1681428 h 3960497"/>
              <a:gd name="connsiteX10" fmla="*/ 11082798 w 12332106"/>
              <a:gd name="connsiteY10" fmla="*/ 2358213 h 3960497"/>
              <a:gd name="connsiteX11" fmla="*/ 11444473 w 12332106"/>
              <a:gd name="connsiteY11" fmla="*/ 2864094 h 3960497"/>
              <a:gd name="connsiteX12" fmla="*/ 11851167 w 12332106"/>
              <a:gd name="connsiteY12" fmla="*/ 3506092 h 3960497"/>
              <a:gd name="connsiteX13" fmla="*/ 12284080 w 12332106"/>
              <a:gd name="connsiteY13" fmla="*/ 3866715 h 3960497"/>
              <a:gd name="connsiteX14" fmla="*/ 12331744 w 12332106"/>
              <a:gd name="connsiteY14" fmla="*/ 3954789 h 3960497"/>
              <a:gd name="connsiteX15" fmla="*/ 12138025 w 12332106"/>
              <a:gd name="connsiteY15" fmla="*/ 3940175 h 3960497"/>
              <a:gd name="connsiteX16" fmla="*/ 12327842 w 12332106"/>
              <a:gd name="connsiteY16" fmla="*/ 3960497 h 3960497"/>
              <a:gd name="connsiteX17" fmla="*/ 0 w 12332106"/>
              <a:gd name="connsiteY17" fmla="*/ 3949700 h 3960497"/>
              <a:gd name="connsiteX18" fmla="*/ 12700 w 12332106"/>
              <a:gd name="connsiteY18" fmla="*/ 25400 h 3960497"/>
              <a:gd name="connsiteX0" fmla="*/ 12700 w 12332106"/>
              <a:gd name="connsiteY0" fmla="*/ 25400 h 3960497"/>
              <a:gd name="connsiteX1" fmla="*/ 1955800 w 12332106"/>
              <a:gd name="connsiteY1" fmla="*/ 0 h 3960497"/>
              <a:gd name="connsiteX2" fmla="*/ 3086100 w 12332106"/>
              <a:gd name="connsiteY2" fmla="*/ 24241 h 3960497"/>
              <a:gd name="connsiteX3" fmla="*/ 4991100 w 12332106"/>
              <a:gd name="connsiteY3" fmla="*/ 12700 h 3960497"/>
              <a:gd name="connsiteX4" fmla="*/ 6413500 w 12332106"/>
              <a:gd name="connsiteY4" fmla="*/ 50800 h 3960497"/>
              <a:gd name="connsiteX5" fmla="*/ 7503750 w 12332106"/>
              <a:gd name="connsiteY5" fmla="*/ 132089 h 3960497"/>
              <a:gd name="connsiteX6" fmla="*/ 8724900 w 12332106"/>
              <a:gd name="connsiteY6" fmla="*/ 309526 h 3960497"/>
              <a:gd name="connsiteX7" fmla="*/ 9678625 w 12332106"/>
              <a:gd name="connsiteY7" fmla="*/ 800492 h 3960497"/>
              <a:gd name="connsiteX8" fmla="*/ 10210382 w 12332106"/>
              <a:gd name="connsiteY8" fmla="*/ 1189399 h 3960497"/>
              <a:gd name="connsiteX9" fmla="*/ 10655427 w 12332106"/>
              <a:gd name="connsiteY9" fmla="*/ 1681428 h 3960497"/>
              <a:gd name="connsiteX10" fmla="*/ 11082798 w 12332106"/>
              <a:gd name="connsiteY10" fmla="*/ 2358213 h 3960497"/>
              <a:gd name="connsiteX11" fmla="*/ 11444473 w 12332106"/>
              <a:gd name="connsiteY11" fmla="*/ 2864094 h 3960497"/>
              <a:gd name="connsiteX12" fmla="*/ 11851167 w 12332106"/>
              <a:gd name="connsiteY12" fmla="*/ 3506092 h 3960497"/>
              <a:gd name="connsiteX13" fmla="*/ 12284080 w 12332106"/>
              <a:gd name="connsiteY13" fmla="*/ 3866715 h 3960497"/>
              <a:gd name="connsiteX14" fmla="*/ 12331744 w 12332106"/>
              <a:gd name="connsiteY14" fmla="*/ 3954789 h 3960497"/>
              <a:gd name="connsiteX15" fmla="*/ 12138025 w 12332106"/>
              <a:gd name="connsiteY15" fmla="*/ 3940175 h 3960497"/>
              <a:gd name="connsiteX16" fmla="*/ 12327842 w 12332106"/>
              <a:gd name="connsiteY16" fmla="*/ 3960497 h 3960497"/>
              <a:gd name="connsiteX17" fmla="*/ 0 w 12332106"/>
              <a:gd name="connsiteY17" fmla="*/ 3949700 h 3960497"/>
              <a:gd name="connsiteX18" fmla="*/ 12700 w 12332106"/>
              <a:gd name="connsiteY18" fmla="*/ 25400 h 3960497"/>
              <a:gd name="connsiteX0" fmla="*/ 12700 w 12618495"/>
              <a:gd name="connsiteY0" fmla="*/ 25400 h 3972961"/>
              <a:gd name="connsiteX1" fmla="*/ 1955800 w 12618495"/>
              <a:gd name="connsiteY1" fmla="*/ 0 h 3972961"/>
              <a:gd name="connsiteX2" fmla="*/ 3086100 w 12618495"/>
              <a:gd name="connsiteY2" fmla="*/ 24241 h 3972961"/>
              <a:gd name="connsiteX3" fmla="*/ 4991100 w 12618495"/>
              <a:gd name="connsiteY3" fmla="*/ 12700 h 3972961"/>
              <a:gd name="connsiteX4" fmla="*/ 6413500 w 12618495"/>
              <a:gd name="connsiteY4" fmla="*/ 50800 h 3972961"/>
              <a:gd name="connsiteX5" fmla="*/ 7503750 w 12618495"/>
              <a:gd name="connsiteY5" fmla="*/ 132089 h 3972961"/>
              <a:gd name="connsiteX6" fmla="*/ 8724900 w 12618495"/>
              <a:gd name="connsiteY6" fmla="*/ 309526 h 3972961"/>
              <a:gd name="connsiteX7" fmla="*/ 9678625 w 12618495"/>
              <a:gd name="connsiteY7" fmla="*/ 800492 h 3972961"/>
              <a:gd name="connsiteX8" fmla="*/ 10210382 w 12618495"/>
              <a:gd name="connsiteY8" fmla="*/ 1189399 h 3972961"/>
              <a:gd name="connsiteX9" fmla="*/ 10655427 w 12618495"/>
              <a:gd name="connsiteY9" fmla="*/ 1681428 h 3972961"/>
              <a:gd name="connsiteX10" fmla="*/ 11082798 w 12618495"/>
              <a:gd name="connsiteY10" fmla="*/ 2358213 h 3972961"/>
              <a:gd name="connsiteX11" fmla="*/ 11444473 w 12618495"/>
              <a:gd name="connsiteY11" fmla="*/ 2864094 h 3972961"/>
              <a:gd name="connsiteX12" fmla="*/ 11851167 w 12618495"/>
              <a:gd name="connsiteY12" fmla="*/ 3506092 h 3972961"/>
              <a:gd name="connsiteX13" fmla="*/ 12284080 w 12618495"/>
              <a:gd name="connsiteY13" fmla="*/ 3866715 h 3972961"/>
              <a:gd name="connsiteX14" fmla="*/ 12331744 w 12618495"/>
              <a:gd name="connsiteY14" fmla="*/ 3954789 h 3972961"/>
              <a:gd name="connsiteX15" fmla="*/ 12138025 w 12618495"/>
              <a:gd name="connsiteY15" fmla="*/ 3940175 h 3972961"/>
              <a:gd name="connsiteX16" fmla="*/ 12618495 w 12618495"/>
              <a:gd name="connsiteY16" fmla="*/ 3972961 h 3972961"/>
              <a:gd name="connsiteX17" fmla="*/ 0 w 12618495"/>
              <a:gd name="connsiteY17" fmla="*/ 3949700 h 3972961"/>
              <a:gd name="connsiteX18" fmla="*/ 12700 w 12618495"/>
              <a:gd name="connsiteY18" fmla="*/ 25400 h 3972961"/>
              <a:gd name="connsiteX0" fmla="*/ 12700 w 12618495"/>
              <a:gd name="connsiteY0" fmla="*/ 25400 h 3972961"/>
              <a:gd name="connsiteX1" fmla="*/ 1955800 w 12618495"/>
              <a:gd name="connsiteY1" fmla="*/ 0 h 3972961"/>
              <a:gd name="connsiteX2" fmla="*/ 3086100 w 12618495"/>
              <a:gd name="connsiteY2" fmla="*/ 24241 h 3972961"/>
              <a:gd name="connsiteX3" fmla="*/ 4991100 w 12618495"/>
              <a:gd name="connsiteY3" fmla="*/ 12700 h 3972961"/>
              <a:gd name="connsiteX4" fmla="*/ 6413500 w 12618495"/>
              <a:gd name="connsiteY4" fmla="*/ 50800 h 3972961"/>
              <a:gd name="connsiteX5" fmla="*/ 7503750 w 12618495"/>
              <a:gd name="connsiteY5" fmla="*/ 132089 h 3972961"/>
              <a:gd name="connsiteX6" fmla="*/ 8724900 w 12618495"/>
              <a:gd name="connsiteY6" fmla="*/ 309526 h 3972961"/>
              <a:gd name="connsiteX7" fmla="*/ 9678625 w 12618495"/>
              <a:gd name="connsiteY7" fmla="*/ 800492 h 3972961"/>
              <a:gd name="connsiteX8" fmla="*/ 10210382 w 12618495"/>
              <a:gd name="connsiteY8" fmla="*/ 1189399 h 3972961"/>
              <a:gd name="connsiteX9" fmla="*/ 10655427 w 12618495"/>
              <a:gd name="connsiteY9" fmla="*/ 1681428 h 3972961"/>
              <a:gd name="connsiteX10" fmla="*/ 11082798 w 12618495"/>
              <a:gd name="connsiteY10" fmla="*/ 2358213 h 3972961"/>
              <a:gd name="connsiteX11" fmla="*/ 11444473 w 12618495"/>
              <a:gd name="connsiteY11" fmla="*/ 2864094 h 3972961"/>
              <a:gd name="connsiteX12" fmla="*/ 11851167 w 12618495"/>
              <a:gd name="connsiteY12" fmla="*/ 3506092 h 3972961"/>
              <a:gd name="connsiteX13" fmla="*/ 12284080 w 12618495"/>
              <a:gd name="connsiteY13" fmla="*/ 3866715 h 3972961"/>
              <a:gd name="connsiteX14" fmla="*/ 12331744 w 12618495"/>
              <a:gd name="connsiteY14" fmla="*/ 3954789 h 3972961"/>
              <a:gd name="connsiteX15" fmla="*/ 12501340 w 12618495"/>
              <a:gd name="connsiteY15" fmla="*/ 3940175 h 3972961"/>
              <a:gd name="connsiteX16" fmla="*/ 12618495 w 12618495"/>
              <a:gd name="connsiteY16" fmla="*/ 3972961 h 3972961"/>
              <a:gd name="connsiteX17" fmla="*/ 0 w 12618495"/>
              <a:gd name="connsiteY17" fmla="*/ 3949700 h 3972961"/>
              <a:gd name="connsiteX18" fmla="*/ 12700 w 12618495"/>
              <a:gd name="connsiteY18" fmla="*/ 25400 h 3972961"/>
              <a:gd name="connsiteX0" fmla="*/ 27233 w 12618495"/>
              <a:gd name="connsiteY0" fmla="*/ 598741 h 3972961"/>
              <a:gd name="connsiteX1" fmla="*/ 1955800 w 12618495"/>
              <a:gd name="connsiteY1" fmla="*/ 0 h 3972961"/>
              <a:gd name="connsiteX2" fmla="*/ 3086100 w 12618495"/>
              <a:gd name="connsiteY2" fmla="*/ 24241 h 3972961"/>
              <a:gd name="connsiteX3" fmla="*/ 4991100 w 12618495"/>
              <a:gd name="connsiteY3" fmla="*/ 12700 h 3972961"/>
              <a:gd name="connsiteX4" fmla="*/ 6413500 w 12618495"/>
              <a:gd name="connsiteY4" fmla="*/ 50800 h 3972961"/>
              <a:gd name="connsiteX5" fmla="*/ 7503750 w 12618495"/>
              <a:gd name="connsiteY5" fmla="*/ 132089 h 3972961"/>
              <a:gd name="connsiteX6" fmla="*/ 8724900 w 12618495"/>
              <a:gd name="connsiteY6" fmla="*/ 309526 h 3972961"/>
              <a:gd name="connsiteX7" fmla="*/ 9678625 w 12618495"/>
              <a:gd name="connsiteY7" fmla="*/ 800492 h 3972961"/>
              <a:gd name="connsiteX8" fmla="*/ 10210382 w 12618495"/>
              <a:gd name="connsiteY8" fmla="*/ 1189399 h 3972961"/>
              <a:gd name="connsiteX9" fmla="*/ 10655427 w 12618495"/>
              <a:gd name="connsiteY9" fmla="*/ 1681428 h 3972961"/>
              <a:gd name="connsiteX10" fmla="*/ 11082798 w 12618495"/>
              <a:gd name="connsiteY10" fmla="*/ 2358213 h 3972961"/>
              <a:gd name="connsiteX11" fmla="*/ 11444473 w 12618495"/>
              <a:gd name="connsiteY11" fmla="*/ 2864094 h 3972961"/>
              <a:gd name="connsiteX12" fmla="*/ 11851167 w 12618495"/>
              <a:gd name="connsiteY12" fmla="*/ 3506092 h 3972961"/>
              <a:gd name="connsiteX13" fmla="*/ 12284080 w 12618495"/>
              <a:gd name="connsiteY13" fmla="*/ 3866715 h 3972961"/>
              <a:gd name="connsiteX14" fmla="*/ 12331744 w 12618495"/>
              <a:gd name="connsiteY14" fmla="*/ 3954789 h 3972961"/>
              <a:gd name="connsiteX15" fmla="*/ 12501340 w 12618495"/>
              <a:gd name="connsiteY15" fmla="*/ 3940175 h 3972961"/>
              <a:gd name="connsiteX16" fmla="*/ 12618495 w 12618495"/>
              <a:gd name="connsiteY16" fmla="*/ 3972961 h 3972961"/>
              <a:gd name="connsiteX17" fmla="*/ 0 w 12618495"/>
              <a:gd name="connsiteY17" fmla="*/ 3949700 h 3972961"/>
              <a:gd name="connsiteX18" fmla="*/ 27233 w 12618495"/>
              <a:gd name="connsiteY18" fmla="*/ 598741 h 3972961"/>
              <a:gd name="connsiteX0" fmla="*/ 27233 w 12618495"/>
              <a:gd name="connsiteY0" fmla="*/ 586041 h 3960261"/>
              <a:gd name="connsiteX1" fmla="*/ 2086594 w 12618495"/>
              <a:gd name="connsiteY1" fmla="*/ 535713 h 3960261"/>
              <a:gd name="connsiteX2" fmla="*/ 3086100 w 12618495"/>
              <a:gd name="connsiteY2" fmla="*/ 11541 h 3960261"/>
              <a:gd name="connsiteX3" fmla="*/ 4991100 w 12618495"/>
              <a:gd name="connsiteY3" fmla="*/ 0 h 3960261"/>
              <a:gd name="connsiteX4" fmla="*/ 6413500 w 12618495"/>
              <a:gd name="connsiteY4" fmla="*/ 38100 h 3960261"/>
              <a:gd name="connsiteX5" fmla="*/ 7503750 w 12618495"/>
              <a:gd name="connsiteY5" fmla="*/ 119389 h 3960261"/>
              <a:gd name="connsiteX6" fmla="*/ 8724900 w 12618495"/>
              <a:gd name="connsiteY6" fmla="*/ 296826 h 3960261"/>
              <a:gd name="connsiteX7" fmla="*/ 9678625 w 12618495"/>
              <a:gd name="connsiteY7" fmla="*/ 787792 h 3960261"/>
              <a:gd name="connsiteX8" fmla="*/ 10210382 w 12618495"/>
              <a:gd name="connsiteY8" fmla="*/ 1176699 h 3960261"/>
              <a:gd name="connsiteX9" fmla="*/ 10655427 w 12618495"/>
              <a:gd name="connsiteY9" fmla="*/ 1668728 h 3960261"/>
              <a:gd name="connsiteX10" fmla="*/ 11082798 w 12618495"/>
              <a:gd name="connsiteY10" fmla="*/ 2345513 h 3960261"/>
              <a:gd name="connsiteX11" fmla="*/ 11444473 w 12618495"/>
              <a:gd name="connsiteY11" fmla="*/ 2851394 h 3960261"/>
              <a:gd name="connsiteX12" fmla="*/ 11851167 w 12618495"/>
              <a:gd name="connsiteY12" fmla="*/ 3493392 h 3960261"/>
              <a:gd name="connsiteX13" fmla="*/ 12284080 w 12618495"/>
              <a:gd name="connsiteY13" fmla="*/ 3854015 h 3960261"/>
              <a:gd name="connsiteX14" fmla="*/ 12331744 w 12618495"/>
              <a:gd name="connsiteY14" fmla="*/ 3942089 h 3960261"/>
              <a:gd name="connsiteX15" fmla="*/ 12501340 w 12618495"/>
              <a:gd name="connsiteY15" fmla="*/ 3927475 h 3960261"/>
              <a:gd name="connsiteX16" fmla="*/ 12618495 w 12618495"/>
              <a:gd name="connsiteY16" fmla="*/ 3960261 h 3960261"/>
              <a:gd name="connsiteX17" fmla="*/ 0 w 12618495"/>
              <a:gd name="connsiteY17" fmla="*/ 3937000 h 3960261"/>
              <a:gd name="connsiteX18" fmla="*/ 27233 w 12618495"/>
              <a:gd name="connsiteY18" fmla="*/ 586041 h 3960261"/>
              <a:gd name="connsiteX0" fmla="*/ 27233 w 12618495"/>
              <a:gd name="connsiteY0" fmla="*/ 586041 h 3960261"/>
              <a:gd name="connsiteX1" fmla="*/ 2290051 w 12618495"/>
              <a:gd name="connsiteY1" fmla="*/ 535713 h 3960261"/>
              <a:gd name="connsiteX2" fmla="*/ 3086100 w 12618495"/>
              <a:gd name="connsiteY2" fmla="*/ 11541 h 3960261"/>
              <a:gd name="connsiteX3" fmla="*/ 4991100 w 12618495"/>
              <a:gd name="connsiteY3" fmla="*/ 0 h 3960261"/>
              <a:gd name="connsiteX4" fmla="*/ 6413500 w 12618495"/>
              <a:gd name="connsiteY4" fmla="*/ 38100 h 3960261"/>
              <a:gd name="connsiteX5" fmla="*/ 7503750 w 12618495"/>
              <a:gd name="connsiteY5" fmla="*/ 119389 h 3960261"/>
              <a:gd name="connsiteX6" fmla="*/ 8724900 w 12618495"/>
              <a:gd name="connsiteY6" fmla="*/ 296826 h 3960261"/>
              <a:gd name="connsiteX7" fmla="*/ 9678625 w 12618495"/>
              <a:gd name="connsiteY7" fmla="*/ 787792 h 3960261"/>
              <a:gd name="connsiteX8" fmla="*/ 10210382 w 12618495"/>
              <a:gd name="connsiteY8" fmla="*/ 1176699 h 3960261"/>
              <a:gd name="connsiteX9" fmla="*/ 10655427 w 12618495"/>
              <a:gd name="connsiteY9" fmla="*/ 1668728 h 3960261"/>
              <a:gd name="connsiteX10" fmla="*/ 11082798 w 12618495"/>
              <a:gd name="connsiteY10" fmla="*/ 2345513 h 3960261"/>
              <a:gd name="connsiteX11" fmla="*/ 11444473 w 12618495"/>
              <a:gd name="connsiteY11" fmla="*/ 2851394 h 3960261"/>
              <a:gd name="connsiteX12" fmla="*/ 11851167 w 12618495"/>
              <a:gd name="connsiteY12" fmla="*/ 3493392 h 3960261"/>
              <a:gd name="connsiteX13" fmla="*/ 12284080 w 12618495"/>
              <a:gd name="connsiteY13" fmla="*/ 3854015 h 3960261"/>
              <a:gd name="connsiteX14" fmla="*/ 12331744 w 12618495"/>
              <a:gd name="connsiteY14" fmla="*/ 3942089 h 3960261"/>
              <a:gd name="connsiteX15" fmla="*/ 12501340 w 12618495"/>
              <a:gd name="connsiteY15" fmla="*/ 3927475 h 3960261"/>
              <a:gd name="connsiteX16" fmla="*/ 12618495 w 12618495"/>
              <a:gd name="connsiteY16" fmla="*/ 3960261 h 3960261"/>
              <a:gd name="connsiteX17" fmla="*/ 0 w 12618495"/>
              <a:gd name="connsiteY17" fmla="*/ 3937000 h 3960261"/>
              <a:gd name="connsiteX18" fmla="*/ 27233 w 12618495"/>
              <a:gd name="connsiteY18" fmla="*/ 586041 h 3960261"/>
              <a:gd name="connsiteX0" fmla="*/ 27233 w 12618495"/>
              <a:gd name="connsiteY0" fmla="*/ 586041 h 3960261"/>
              <a:gd name="connsiteX1" fmla="*/ 2290051 w 12618495"/>
              <a:gd name="connsiteY1" fmla="*/ 535713 h 3960261"/>
              <a:gd name="connsiteX2" fmla="*/ 3943525 w 12618495"/>
              <a:gd name="connsiteY2" fmla="*/ 522562 h 3960261"/>
              <a:gd name="connsiteX3" fmla="*/ 4991100 w 12618495"/>
              <a:gd name="connsiteY3" fmla="*/ 0 h 3960261"/>
              <a:gd name="connsiteX4" fmla="*/ 6413500 w 12618495"/>
              <a:gd name="connsiteY4" fmla="*/ 38100 h 3960261"/>
              <a:gd name="connsiteX5" fmla="*/ 7503750 w 12618495"/>
              <a:gd name="connsiteY5" fmla="*/ 119389 h 3960261"/>
              <a:gd name="connsiteX6" fmla="*/ 8724900 w 12618495"/>
              <a:gd name="connsiteY6" fmla="*/ 296826 h 3960261"/>
              <a:gd name="connsiteX7" fmla="*/ 9678625 w 12618495"/>
              <a:gd name="connsiteY7" fmla="*/ 787792 h 3960261"/>
              <a:gd name="connsiteX8" fmla="*/ 10210382 w 12618495"/>
              <a:gd name="connsiteY8" fmla="*/ 1176699 h 3960261"/>
              <a:gd name="connsiteX9" fmla="*/ 10655427 w 12618495"/>
              <a:gd name="connsiteY9" fmla="*/ 1668728 h 3960261"/>
              <a:gd name="connsiteX10" fmla="*/ 11082798 w 12618495"/>
              <a:gd name="connsiteY10" fmla="*/ 2345513 h 3960261"/>
              <a:gd name="connsiteX11" fmla="*/ 11444473 w 12618495"/>
              <a:gd name="connsiteY11" fmla="*/ 2851394 h 3960261"/>
              <a:gd name="connsiteX12" fmla="*/ 11851167 w 12618495"/>
              <a:gd name="connsiteY12" fmla="*/ 3493392 h 3960261"/>
              <a:gd name="connsiteX13" fmla="*/ 12284080 w 12618495"/>
              <a:gd name="connsiteY13" fmla="*/ 3854015 h 3960261"/>
              <a:gd name="connsiteX14" fmla="*/ 12331744 w 12618495"/>
              <a:gd name="connsiteY14" fmla="*/ 3942089 h 3960261"/>
              <a:gd name="connsiteX15" fmla="*/ 12501340 w 12618495"/>
              <a:gd name="connsiteY15" fmla="*/ 3927475 h 3960261"/>
              <a:gd name="connsiteX16" fmla="*/ 12618495 w 12618495"/>
              <a:gd name="connsiteY16" fmla="*/ 3960261 h 3960261"/>
              <a:gd name="connsiteX17" fmla="*/ 0 w 12618495"/>
              <a:gd name="connsiteY17" fmla="*/ 3937000 h 3960261"/>
              <a:gd name="connsiteX18" fmla="*/ 27233 w 12618495"/>
              <a:gd name="connsiteY18" fmla="*/ 586041 h 3960261"/>
              <a:gd name="connsiteX0" fmla="*/ 27233 w 12618495"/>
              <a:gd name="connsiteY0" fmla="*/ 547941 h 3922161"/>
              <a:gd name="connsiteX1" fmla="*/ 2290051 w 12618495"/>
              <a:gd name="connsiteY1" fmla="*/ 497613 h 3922161"/>
              <a:gd name="connsiteX2" fmla="*/ 3943525 w 12618495"/>
              <a:gd name="connsiteY2" fmla="*/ 484462 h 3922161"/>
              <a:gd name="connsiteX3" fmla="*/ 5383481 w 12618495"/>
              <a:gd name="connsiteY3" fmla="*/ 410601 h 3922161"/>
              <a:gd name="connsiteX4" fmla="*/ 6413500 w 12618495"/>
              <a:gd name="connsiteY4" fmla="*/ 0 h 3922161"/>
              <a:gd name="connsiteX5" fmla="*/ 7503750 w 12618495"/>
              <a:gd name="connsiteY5" fmla="*/ 81289 h 3922161"/>
              <a:gd name="connsiteX6" fmla="*/ 8724900 w 12618495"/>
              <a:gd name="connsiteY6" fmla="*/ 258726 h 3922161"/>
              <a:gd name="connsiteX7" fmla="*/ 9678625 w 12618495"/>
              <a:gd name="connsiteY7" fmla="*/ 749692 h 3922161"/>
              <a:gd name="connsiteX8" fmla="*/ 10210382 w 12618495"/>
              <a:gd name="connsiteY8" fmla="*/ 1138599 h 3922161"/>
              <a:gd name="connsiteX9" fmla="*/ 10655427 w 12618495"/>
              <a:gd name="connsiteY9" fmla="*/ 1630628 h 3922161"/>
              <a:gd name="connsiteX10" fmla="*/ 11082798 w 12618495"/>
              <a:gd name="connsiteY10" fmla="*/ 2307413 h 3922161"/>
              <a:gd name="connsiteX11" fmla="*/ 11444473 w 12618495"/>
              <a:gd name="connsiteY11" fmla="*/ 2813294 h 3922161"/>
              <a:gd name="connsiteX12" fmla="*/ 11851167 w 12618495"/>
              <a:gd name="connsiteY12" fmla="*/ 3455292 h 3922161"/>
              <a:gd name="connsiteX13" fmla="*/ 12284080 w 12618495"/>
              <a:gd name="connsiteY13" fmla="*/ 3815915 h 3922161"/>
              <a:gd name="connsiteX14" fmla="*/ 12331744 w 12618495"/>
              <a:gd name="connsiteY14" fmla="*/ 3903989 h 3922161"/>
              <a:gd name="connsiteX15" fmla="*/ 12501340 w 12618495"/>
              <a:gd name="connsiteY15" fmla="*/ 3889375 h 3922161"/>
              <a:gd name="connsiteX16" fmla="*/ 12618495 w 12618495"/>
              <a:gd name="connsiteY16" fmla="*/ 3922161 h 3922161"/>
              <a:gd name="connsiteX17" fmla="*/ 0 w 12618495"/>
              <a:gd name="connsiteY17" fmla="*/ 3898900 h 3922161"/>
              <a:gd name="connsiteX18" fmla="*/ 27233 w 12618495"/>
              <a:gd name="connsiteY18" fmla="*/ 547941 h 3922161"/>
              <a:gd name="connsiteX0" fmla="*/ 27233 w 12618495"/>
              <a:gd name="connsiteY0" fmla="*/ 468092 h 3842312"/>
              <a:gd name="connsiteX1" fmla="*/ 2290051 w 12618495"/>
              <a:gd name="connsiteY1" fmla="*/ 417764 h 3842312"/>
              <a:gd name="connsiteX2" fmla="*/ 3943525 w 12618495"/>
              <a:gd name="connsiteY2" fmla="*/ 404613 h 3842312"/>
              <a:gd name="connsiteX3" fmla="*/ 5383481 w 12618495"/>
              <a:gd name="connsiteY3" fmla="*/ 330752 h 3842312"/>
              <a:gd name="connsiteX4" fmla="*/ 6616956 w 12618495"/>
              <a:gd name="connsiteY4" fmla="*/ 318996 h 3842312"/>
              <a:gd name="connsiteX5" fmla="*/ 7503750 w 12618495"/>
              <a:gd name="connsiteY5" fmla="*/ 1440 h 3842312"/>
              <a:gd name="connsiteX6" fmla="*/ 8724900 w 12618495"/>
              <a:gd name="connsiteY6" fmla="*/ 178877 h 3842312"/>
              <a:gd name="connsiteX7" fmla="*/ 9678625 w 12618495"/>
              <a:gd name="connsiteY7" fmla="*/ 669843 h 3842312"/>
              <a:gd name="connsiteX8" fmla="*/ 10210382 w 12618495"/>
              <a:gd name="connsiteY8" fmla="*/ 1058750 h 3842312"/>
              <a:gd name="connsiteX9" fmla="*/ 10655427 w 12618495"/>
              <a:gd name="connsiteY9" fmla="*/ 1550779 h 3842312"/>
              <a:gd name="connsiteX10" fmla="*/ 11082798 w 12618495"/>
              <a:gd name="connsiteY10" fmla="*/ 2227564 h 3842312"/>
              <a:gd name="connsiteX11" fmla="*/ 11444473 w 12618495"/>
              <a:gd name="connsiteY11" fmla="*/ 2733445 h 3842312"/>
              <a:gd name="connsiteX12" fmla="*/ 11851167 w 12618495"/>
              <a:gd name="connsiteY12" fmla="*/ 3375443 h 3842312"/>
              <a:gd name="connsiteX13" fmla="*/ 12284080 w 12618495"/>
              <a:gd name="connsiteY13" fmla="*/ 3736066 h 3842312"/>
              <a:gd name="connsiteX14" fmla="*/ 12331744 w 12618495"/>
              <a:gd name="connsiteY14" fmla="*/ 3824140 h 3842312"/>
              <a:gd name="connsiteX15" fmla="*/ 12501340 w 12618495"/>
              <a:gd name="connsiteY15" fmla="*/ 3809526 h 3842312"/>
              <a:gd name="connsiteX16" fmla="*/ 12618495 w 12618495"/>
              <a:gd name="connsiteY16" fmla="*/ 3842312 h 3842312"/>
              <a:gd name="connsiteX17" fmla="*/ 0 w 12618495"/>
              <a:gd name="connsiteY17" fmla="*/ 3819051 h 3842312"/>
              <a:gd name="connsiteX18" fmla="*/ 27233 w 12618495"/>
              <a:gd name="connsiteY18" fmla="*/ 468092 h 3842312"/>
              <a:gd name="connsiteX0" fmla="*/ 27233 w 12618495"/>
              <a:gd name="connsiteY0" fmla="*/ 289215 h 3663435"/>
              <a:gd name="connsiteX1" fmla="*/ 2290051 w 12618495"/>
              <a:gd name="connsiteY1" fmla="*/ 238887 h 3663435"/>
              <a:gd name="connsiteX2" fmla="*/ 3943525 w 12618495"/>
              <a:gd name="connsiteY2" fmla="*/ 225736 h 3663435"/>
              <a:gd name="connsiteX3" fmla="*/ 5383481 w 12618495"/>
              <a:gd name="connsiteY3" fmla="*/ 151875 h 3663435"/>
              <a:gd name="connsiteX4" fmla="*/ 6616956 w 12618495"/>
              <a:gd name="connsiteY4" fmla="*/ 140119 h 3663435"/>
              <a:gd name="connsiteX5" fmla="*/ 7750805 w 12618495"/>
              <a:gd name="connsiteY5" fmla="*/ 171552 h 3663435"/>
              <a:gd name="connsiteX6" fmla="*/ 8724900 w 12618495"/>
              <a:gd name="connsiteY6" fmla="*/ 0 h 3663435"/>
              <a:gd name="connsiteX7" fmla="*/ 9678625 w 12618495"/>
              <a:gd name="connsiteY7" fmla="*/ 490966 h 3663435"/>
              <a:gd name="connsiteX8" fmla="*/ 10210382 w 12618495"/>
              <a:gd name="connsiteY8" fmla="*/ 879873 h 3663435"/>
              <a:gd name="connsiteX9" fmla="*/ 10655427 w 12618495"/>
              <a:gd name="connsiteY9" fmla="*/ 1371902 h 3663435"/>
              <a:gd name="connsiteX10" fmla="*/ 11082798 w 12618495"/>
              <a:gd name="connsiteY10" fmla="*/ 2048687 h 3663435"/>
              <a:gd name="connsiteX11" fmla="*/ 11444473 w 12618495"/>
              <a:gd name="connsiteY11" fmla="*/ 2554568 h 3663435"/>
              <a:gd name="connsiteX12" fmla="*/ 11851167 w 12618495"/>
              <a:gd name="connsiteY12" fmla="*/ 3196566 h 3663435"/>
              <a:gd name="connsiteX13" fmla="*/ 12284080 w 12618495"/>
              <a:gd name="connsiteY13" fmla="*/ 3557189 h 3663435"/>
              <a:gd name="connsiteX14" fmla="*/ 12331744 w 12618495"/>
              <a:gd name="connsiteY14" fmla="*/ 3645263 h 3663435"/>
              <a:gd name="connsiteX15" fmla="*/ 12501340 w 12618495"/>
              <a:gd name="connsiteY15" fmla="*/ 3630649 h 3663435"/>
              <a:gd name="connsiteX16" fmla="*/ 12618495 w 12618495"/>
              <a:gd name="connsiteY16" fmla="*/ 3663435 h 3663435"/>
              <a:gd name="connsiteX17" fmla="*/ 0 w 12618495"/>
              <a:gd name="connsiteY17" fmla="*/ 3640174 h 3663435"/>
              <a:gd name="connsiteX18" fmla="*/ 27233 w 12618495"/>
              <a:gd name="connsiteY18" fmla="*/ 289215 h 3663435"/>
              <a:gd name="connsiteX0" fmla="*/ 27233 w 12618495"/>
              <a:gd name="connsiteY0" fmla="*/ 149096 h 3523316"/>
              <a:gd name="connsiteX1" fmla="*/ 2290051 w 12618495"/>
              <a:gd name="connsiteY1" fmla="*/ 98768 h 3523316"/>
              <a:gd name="connsiteX2" fmla="*/ 3943525 w 12618495"/>
              <a:gd name="connsiteY2" fmla="*/ 85617 h 3523316"/>
              <a:gd name="connsiteX3" fmla="*/ 5383481 w 12618495"/>
              <a:gd name="connsiteY3" fmla="*/ 11756 h 3523316"/>
              <a:gd name="connsiteX4" fmla="*/ 6616956 w 12618495"/>
              <a:gd name="connsiteY4" fmla="*/ 0 h 3523316"/>
              <a:gd name="connsiteX5" fmla="*/ 7750805 w 12618495"/>
              <a:gd name="connsiteY5" fmla="*/ 31433 h 3523316"/>
              <a:gd name="connsiteX6" fmla="*/ 8942891 w 12618495"/>
              <a:gd name="connsiteY6" fmla="*/ 134086 h 3523316"/>
              <a:gd name="connsiteX7" fmla="*/ 9678625 w 12618495"/>
              <a:gd name="connsiteY7" fmla="*/ 350847 h 3523316"/>
              <a:gd name="connsiteX8" fmla="*/ 10210382 w 12618495"/>
              <a:gd name="connsiteY8" fmla="*/ 739754 h 3523316"/>
              <a:gd name="connsiteX9" fmla="*/ 10655427 w 12618495"/>
              <a:gd name="connsiteY9" fmla="*/ 1231783 h 3523316"/>
              <a:gd name="connsiteX10" fmla="*/ 11082798 w 12618495"/>
              <a:gd name="connsiteY10" fmla="*/ 1908568 h 3523316"/>
              <a:gd name="connsiteX11" fmla="*/ 11444473 w 12618495"/>
              <a:gd name="connsiteY11" fmla="*/ 2414449 h 3523316"/>
              <a:gd name="connsiteX12" fmla="*/ 11851167 w 12618495"/>
              <a:gd name="connsiteY12" fmla="*/ 3056447 h 3523316"/>
              <a:gd name="connsiteX13" fmla="*/ 12284080 w 12618495"/>
              <a:gd name="connsiteY13" fmla="*/ 3417070 h 3523316"/>
              <a:gd name="connsiteX14" fmla="*/ 12331744 w 12618495"/>
              <a:gd name="connsiteY14" fmla="*/ 3505144 h 3523316"/>
              <a:gd name="connsiteX15" fmla="*/ 12501340 w 12618495"/>
              <a:gd name="connsiteY15" fmla="*/ 3490530 h 3523316"/>
              <a:gd name="connsiteX16" fmla="*/ 12618495 w 12618495"/>
              <a:gd name="connsiteY16" fmla="*/ 3523316 h 3523316"/>
              <a:gd name="connsiteX17" fmla="*/ 0 w 12618495"/>
              <a:gd name="connsiteY17" fmla="*/ 3500055 h 3523316"/>
              <a:gd name="connsiteX18" fmla="*/ 27233 w 12618495"/>
              <a:gd name="connsiteY18" fmla="*/ 149096 h 3523316"/>
              <a:gd name="connsiteX0" fmla="*/ 27233 w 12618495"/>
              <a:gd name="connsiteY0" fmla="*/ 149096 h 3523316"/>
              <a:gd name="connsiteX1" fmla="*/ 2290051 w 12618495"/>
              <a:gd name="connsiteY1" fmla="*/ 98768 h 3523316"/>
              <a:gd name="connsiteX2" fmla="*/ 3943525 w 12618495"/>
              <a:gd name="connsiteY2" fmla="*/ 85617 h 3523316"/>
              <a:gd name="connsiteX3" fmla="*/ 5383481 w 12618495"/>
              <a:gd name="connsiteY3" fmla="*/ 11756 h 3523316"/>
              <a:gd name="connsiteX4" fmla="*/ 6616956 w 12618495"/>
              <a:gd name="connsiteY4" fmla="*/ 0 h 3523316"/>
              <a:gd name="connsiteX5" fmla="*/ 7750805 w 12618495"/>
              <a:gd name="connsiteY5" fmla="*/ 31433 h 3523316"/>
              <a:gd name="connsiteX6" fmla="*/ 8942891 w 12618495"/>
              <a:gd name="connsiteY6" fmla="*/ 134086 h 3523316"/>
              <a:gd name="connsiteX7" fmla="*/ 9693158 w 12618495"/>
              <a:gd name="connsiteY7" fmla="*/ 425630 h 3523316"/>
              <a:gd name="connsiteX8" fmla="*/ 10210382 w 12618495"/>
              <a:gd name="connsiteY8" fmla="*/ 739754 h 3523316"/>
              <a:gd name="connsiteX9" fmla="*/ 10655427 w 12618495"/>
              <a:gd name="connsiteY9" fmla="*/ 1231783 h 3523316"/>
              <a:gd name="connsiteX10" fmla="*/ 11082798 w 12618495"/>
              <a:gd name="connsiteY10" fmla="*/ 1908568 h 3523316"/>
              <a:gd name="connsiteX11" fmla="*/ 11444473 w 12618495"/>
              <a:gd name="connsiteY11" fmla="*/ 2414449 h 3523316"/>
              <a:gd name="connsiteX12" fmla="*/ 11851167 w 12618495"/>
              <a:gd name="connsiteY12" fmla="*/ 3056447 h 3523316"/>
              <a:gd name="connsiteX13" fmla="*/ 12284080 w 12618495"/>
              <a:gd name="connsiteY13" fmla="*/ 3417070 h 3523316"/>
              <a:gd name="connsiteX14" fmla="*/ 12331744 w 12618495"/>
              <a:gd name="connsiteY14" fmla="*/ 3505144 h 3523316"/>
              <a:gd name="connsiteX15" fmla="*/ 12501340 w 12618495"/>
              <a:gd name="connsiteY15" fmla="*/ 3490530 h 3523316"/>
              <a:gd name="connsiteX16" fmla="*/ 12618495 w 12618495"/>
              <a:gd name="connsiteY16" fmla="*/ 3523316 h 3523316"/>
              <a:gd name="connsiteX17" fmla="*/ 0 w 12618495"/>
              <a:gd name="connsiteY17" fmla="*/ 3500055 h 3523316"/>
              <a:gd name="connsiteX18" fmla="*/ 27233 w 12618495"/>
              <a:gd name="connsiteY18" fmla="*/ 149096 h 3523316"/>
              <a:gd name="connsiteX0" fmla="*/ 27233 w 12618495"/>
              <a:gd name="connsiteY0" fmla="*/ 149096 h 3523316"/>
              <a:gd name="connsiteX1" fmla="*/ 2290051 w 12618495"/>
              <a:gd name="connsiteY1" fmla="*/ 98768 h 3523316"/>
              <a:gd name="connsiteX2" fmla="*/ 3943525 w 12618495"/>
              <a:gd name="connsiteY2" fmla="*/ 85617 h 3523316"/>
              <a:gd name="connsiteX3" fmla="*/ 5383481 w 12618495"/>
              <a:gd name="connsiteY3" fmla="*/ 11756 h 3523316"/>
              <a:gd name="connsiteX4" fmla="*/ 6616956 w 12618495"/>
              <a:gd name="connsiteY4" fmla="*/ 0 h 3523316"/>
              <a:gd name="connsiteX5" fmla="*/ 7750805 w 12618495"/>
              <a:gd name="connsiteY5" fmla="*/ 31433 h 3523316"/>
              <a:gd name="connsiteX6" fmla="*/ 8942891 w 12618495"/>
              <a:gd name="connsiteY6" fmla="*/ 196406 h 3523316"/>
              <a:gd name="connsiteX7" fmla="*/ 9693158 w 12618495"/>
              <a:gd name="connsiteY7" fmla="*/ 425630 h 3523316"/>
              <a:gd name="connsiteX8" fmla="*/ 10210382 w 12618495"/>
              <a:gd name="connsiteY8" fmla="*/ 739754 h 3523316"/>
              <a:gd name="connsiteX9" fmla="*/ 10655427 w 12618495"/>
              <a:gd name="connsiteY9" fmla="*/ 1231783 h 3523316"/>
              <a:gd name="connsiteX10" fmla="*/ 11082798 w 12618495"/>
              <a:gd name="connsiteY10" fmla="*/ 1908568 h 3523316"/>
              <a:gd name="connsiteX11" fmla="*/ 11444473 w 12618495"/>
              <a:gd name="connsiteY11" fmla="*/ 2414449 h 3523316"/>
              <a:gd name="connsiteX12" fmla="*/ 11851167 w 12618495"/>
              <a:gd name="connsiteY12" fmla="*/ 3056447 h 3523316"/>
              <a:gd name="connsiteX13" fmla="*/ 12284080 w 12618495"/>
              <a:gd name="connsiteY13" fmla="*/ 3417070 h 3523316"/>
              <a:gd name="connsiteX14" fmla="*/ 12331744 w 12618495"/>
              <a:gd name="connsiteY14" fmla="*/ 3505144 h 3523316"/>
              <a:gd name="connsiteX15" fmla="*/ 12501340 w 12618495"/>
              <a:gd name="connsiteY15" fmla="*/ 3490530 h 3523316"/>
              <a:gd name="connsiteX16" fmla="*/ 12618495 w 12618495"/>
              <a:gd name="connsiteY16" fmla="*/ 3523316 h 3523316"/>
              <a:gd name="connsiteX17" fmla="*/ 0 w 12618495"/>
              <a:gd name="connsiteY17" fmla="*/ 3500055 h 3523316"/>
              <a:gd name="connsiteX18" fmla="*/ 27233 w 12618495"/>
              <a:gd name="connsiteY18" fmla="*/ 149096 h 3523316"/>
              <a:gd name="connsiteX0" fmla="*/ 27233 w 12618495"/>
              <a:gd name="connsiteY0" fmla="*/ 137340 h 3511560"/>
              <a:gd name="connsiteX1" fmla="*/ 2290051 w 12618495"/>
              <a:gd name="connsiteY1" fmla="*/ 87012 h 3511560"/>
              <a:gd name="connsiteX2" fmla="*/ 3943525 w 12618495"/>
              <a:gd name="connsiteY2" fmla="*/ 73861 h 3511560"/>
              <a:gd name="connsiteX3" fmla="*/ 5383481 w 12618495"/>
              <a:gd name="connsiteY3" fmla="*/ 0 h 3511560"/>
              <a:gd name="connsiteX4" fmla="*/ 6384435 w 12618495"/>
              <a:gd name="connsiteY4" fmla="*/ 13172 h 3511560"/>
              <a:gd name="connsiteX5" fmla="*/ 7750805 w 12618495"/>
              <a:gd name="connsiteY5" fmla="*/ 19677 h 3511560"/>
              <a:gd name="connsiteX6" fmla="*/ 8942891 w 12618495"/>
              <a:gd name="connsiteY6" fmla="*/ 184650 h 3511560"/>
              <a:gd name="connsiteX7" fmla="*/ 9693158 w 12618495"/>
              <a:gd name="connsiteY7" fmla="*/ 413874 h 3511560"/>
              <a:gd name="connsiteX8" fmla="*/ 10210382 w 12618495"/>
              <a:gd name="connsiteY8" fmla="*/ 727998 h 3511560"/>
              <a:gd name="connsiteX9" fmla="*/ 10655427 w 12618495"/>
              <a:gd name="connsiteY9" fmla="*/ 1220027 h 3511560"/>
              <a:gd name="connsiteX10" fmla="*/ 11082798 w 12618495"/>
              <a:gd name="connsiteY10" fmla="*/ 1896812 h 3511560"/>
              <a:gd name="connsiteX11" fmla="*/ 11444473 w 12618495"/>
              <a:gd name="connsiteY11" fmla="*/ 2402693 h 3511560"/>
              <a:gd name="connsiteX12" fmla="*/ 11851167 w 12618495"/>
              <a:gd name="connsiteY12" fmla="*/ 3044691 h 3511560"/>
              <a:gd name="connsiteX13" fmla="*/ 12284080 w 12618495"/>
              <a:gd name="connsiteY13" fmla="*/ 3405314 h 3511560"/>
              <a:gd name="connsiteX14" fmla="*/ 12331744 w 12618495"/>
              <a:gd name="connsiteY14" fmla="*/ 3493388 h 3511560"/>
              <a:gd name="connsiteX15" fmla="*/ 12501340 w 12618495"/>
              <a:gd name="connsiteY15" fmla="*/ 3478774 h 3511560"/>
              <a:gd name="connsiteX16" fmla="*/ 12618495 w 12618495"/>
              <a:gd name="connsiteY16" fmla="*/ 3511560 h 3511560"/>
              <a:gd name="connsiteX17" fmla="*/ 0 w 12618495"/>
              <a:gd name="connsiteY17" fmla="*/ 3488299 h 3511560"/>
              <a:gd name="connsiteX18" fmla="*/ 27233 w 12618495"/>
              <a:gd name="connsiteY18" fmla="*/ 137340 h 3511560"/>
              <a:gd name="connsiteX0" fmla="*/ 27233 w 12618495"/>
              <a:gd name="connsiteY0" fmla="*/ 127349 h 3501569"/>
              <a:gd name="connsiteX1" fmla="*/ 2290051 w 12618495"/>
              <a:gd name="connsiteY1" fmla="*/ 77021 h 3501569"/>
              <a:gd name="connsiteX2" fmla="*/ 3943525 w 12618495"/>
              <a:gd name="connsiteY2" fmla="*/ 63870 h 3501569"/>
              <a:gd name="connsiteX3" fmla="*/ 5427080 w 12618495"/>
              <a:gd name="connsiteY3" fmla="*/ 39864 h 3501569"/>
              <a:gd name="connsiteX4" fmla="*/ 6384435 w 12618495"/>
              <a:gd name="connsiteY4" fmla="*/ 3181 h 3501569"/>
              <a:gd name="connsiteX5" fmla="*/ 7750805 w 12618495"/>
              <a:gd name="connsiteY5" fmla="*/ 9686 h 3501569"/>
              <a:gd name="connsiteX6" fmla="*/ 8942891 w 12618495"/>
              <a:gd name="connsiteY6" fmla="*/ 174659 h 3501569"/>
              <a:gd name="connsiteX7" fmla="*/ 9693158 w 12618495"/>
              <a:gd name="connsiteY7" fmla="*/ 403883 h 3501569"/>
              <a:gd name="connsiteX8" fmla="*/ 10210382 w 12618495"/>
              <a:gd name="connsiteY8" fmla="*/ 718007 h 3501569"/>
              <a:gd name="connsiteX9" fmla="*/ 10655427 w 12618495"/>
              <a:gd name="connsiteY9" fmla="*/ 1210036 h 3501569"/>
              <a:gd name="connsiteX10" fmla="*/ 11082798 w 12618495"/>
              <a:gd name="connsiteY10" fmla="*/ 1886821 h 3501569"/>
              <a:gd name="connsiteX11" fmla="*/ 11444473 w 12618495"/>
              <a:gd name="connsiteY11" fmla="*/ 2392702 h 3501569"/>
              <a:gd name="connsiteX12" fmla="*/ 11851167 w 12618495"/>
              <a:gd name="connsiteY12" fmla="*/ 3034700 h 3501569"/>
              <a:gd name="connsiteX13" fmla="*/ 12284080 w 12618495"/>
              <a:gd name="connsiteY13" fmla="*/ 3395323 h 3501569"/>
              <a:gd name="connsiteX14" fmla="*/ 12331744 w 12618495"/>
              <a:gd name="connsiteY14" fmla="*/ 3483397 h 3501569"/>
              <a:gd name="connsiteX15" fmla="*/ 12501340 w 12618495"/>
              <a:gd name="connsiteY15" fmla="*/ 3468783 h 3501569"/>
              <a:gd name="connsiteX16" fmla="*/ 12618495 w 12618495"/>
              <a:gd name="connsiteY16" fmla="*/ 3501569 h 3501569"/>
              <a:gd name="connsiteX17" fmla="*/ 0 w 12618495"/>
              <a:gd name="connsiteY17" fmla="*/ 3478308 h 3501569"/>
              <a:gd name="connsiteX18" fmla="*/ 27233 w 12618495"/>
              <a:gd name="connsiteY18" fmla="*/ 127349 h 3501569"/>
              <a:gd name="connsiteX0" fmla="*/ 27233 w 12618495"/>
              <a:gd name="connsiteY0" fmla="*/ 127349 h 3501569"/>
              <a:gd name="connsiteX1" fmla="*/ 2290051 w 12618495"/>
              <a:gd name="connsiteY1" fmla="*/ 77021 h 3501569"/>
              <a:gd name="connsiteX2" fmla="*/ 3943525 w 12618495"/>
              <a:gd name="connsiteY2" fmla="*/ 63870 h 3501569"/>
              <a:gd name="connsiteX3" fmla="*/ 5427080 w 12618495"/>
              <a:gd name="connsiteY3" fmla="*/ 39864 h 3501569"/>
              <a:gd name="connsiteX4" fmla="*/ 6471631 w 12618495"/>
              <a:gd name="connsiteY4" fmla="*/ 3181 h 3501569"/>
              <a:gd name="connsiteX5" fmla="*/ 7750805 w 12618495"/>
              <a:gd name="connsiteY5" fmla="*/ 9686 h 3501569"/>
              <a:gd name="connsiteX6" fmla="*/ 8942891 w 12618495"/>
              <a:gd name="connsiteY6" fmla="*/ 174659 h 3501569"/>
              <a:gd name="connsiteX7" fmla="*/ 9693158 w 12618495"/>
              <a:gd name="connsiteY7" fmla="*/ 403883 h 3501569"/>
              <a:gd name="connsiteX8" fmla="*/ 10210382 w 12618495"/>
              <a:gd name="connsiteY8" fmla="*/ 718007 h 3501569"/>
              <a:gd name="connsiteX9" fmla="*/ 10655427 w 12618495"/>
              <a:gd name="connsiteY9" fmla="*/ 1210036 h 3501569"/>
              <a:gd name="connsiteX10" fmla="*/ 11082798 w 12618495"/>
              <a:gd name="connsiteY10" fmla="*/ 1886821 h 3501569"/>
              <a:gd name="connsiteX11" fmla="*/ 11444473 w 12618495"/>
              <a:gd name="connsiteY11" fmla="*/ 2392702 h 3501569"/>
              <a:gd name="connsiteX12" fmla="*/ 11851167 w 12618495"/>
              <a:gd name="connsiteY12" fmla="*/ 3034700 h 3501569"/>
              <a:gd name="connsiteX13" fmla="*/ 12284080 w 12618495"/>
              <a:gd name="connsiteY13" fmla="*/ 3395323 h 3501569"/>
              <a:gd name="connsiteX14" fmla="*/ 12331744 w 12618495"/>
              <a:gd name="connsiteY14" fmla="*/ 3483397 h 3501569"/>
              <a:gd name="connsiteX15" fmla="*/ 12501340 w 12618495"/>
              <a:gd name="connsiteY15" fmla="*/ 3468783 h 3501569"/>
              <a:gd name="connsiteX16" fmla="*/ 12618495 w 12618495"/>
              <a:gd name="connsiteY16" fmla="*/ 3501569 h 3501569"/>
              <a:gd name="connsiteX17" fmla="*/ 0 w 12618495"/>
              <a:gd name="connsiteY17" fmla="*/ 3478308 h 3501569"/>
              <a:gd name="connsiteX18" fmla="*/ 27233 w 12618495"/>
              <a:gd name="connsiteY18" fmla="*/ 127349 h 3501569"/>
              <a:gd name="connsiteX0" fmla="*/ 27233 w 12618495"/>
              <a:gd name="connsiteY0" fmla="*/ 124168 h 3498388"/>
              <a:gd name="connsiteX1" fmla="*/ 2290051 w 12618495"/>
              <a:gd name="connsiteY1" fmla="*/ 73840 h 3498388"/>
              <a:gd name="connsiteX2" fmla="*/ 3943525 w 12618495"/>
              <a:gd name="connsiteY2" fmla="*/ 60689 h 3498388"/>
              <a:gd name="connsiteX3" fmla="*/ 5427080 w 12618495"/>
              <a:gd name="connsiteY3" fmla="*/ 36683 h 3498388"/>
              <a:gd name="connsiteX4" fmla="*/ 6471631 w 12618495"/>
              <a:gd name="connsiteY4" fmla="*/ 0 h 3498388"/>
              <a:gd name="connsiteX5" fmla="*/ 7794403 w 12618495"/>
              <a:gd name="connsiteY5" fmla="*/ 56361 h 3498388"/>
              <a:gd name="connsiteX6" fmla="*/ 8942891 w 12618495"/>
              <a:gd name="connsiteY6" fmla="*/ 171478 h 3498388"/>
              <a:gd name="connsiteX7" fmla="*/ 9693158 w 12618495"/>
              <a:gd name="connsiteY7" fmla="*/ 400702 h 3498388"/>
              <a:gd name="connsiteX8" fmla="*/ 10210382 w 12618495"/>
              <a:gd name="connsiteY8" fmla="*/ 714826 h 3498388"/>
              <a:gd name="connsiteX9" fmla="*/ 10655427 w 12618495"/>
              <a:gd name="connsiteY9" fmla="*/ 1206855 h 3498388"/>
              <a:gd name="connsiteX10" fmla="*/ 11082798 w 12618495"/>
              <a:gd name="connsiteY10" fmla="*/ 1883640 h 3498388"/>
              <a:gd name="connsiteX11" fmla="*/ 11444473 w 12618495"/>
              <a:gd name="connsiteY11" fmla="*/ 2389521 h 3498388"/>
              <a:gd name="connsiteX12" fmla="*/ 11851167 w 12618495"/>
              <a:gd name="connsiteY12" fmla="*/ 3031519 h 3498388"/>
              <a:gd name="connsiteX13" fmla="*/ 12284080 w 12618495"/>
              <a:gd name="connsiteY13" fmla="*/ 3392142 h 3498388"/>
              <a:gd name="connsiteX14" fmla="*/ 12331744 w 12618495"/>
              <a:gd name="connsiteY14" fmla="*/ 3480216 h 3498388"/>
              <a:gd name="connsiteX15" fmla="*/ 12501340 w 12618495"/>
              <a:gd name="connsiteY15" fmla="*/ 3465602 h 3498388"/>
              <a:gd name="connsiteX16" fmla="*/ 12618495 w 12618495"/>
              <a:gd name="connsiteY16" fmla="*/ 3498388 h 3498388"/>
              <a:gd name="connsiteX17" fmla="*/ 0 w 12618495"/>
              <a:gd name="connsiteY17" fmla="*/ 3475127 h 3498388"/>
              <a:gd name="connsiteX18" fmla="*/ 27233 w 12618495"/>
              <a:gd name="connsiteY18" fmla="*/ 124168 h 3498388"/>
              <a:gd name="connsiteX0" fmla="*/ 27233 w 12618495"/>
              <a:gd name="connsiteY0" fmla="*/ 99240 h 3473460"/>
              <a:gd name="connsiteX1" fmla="*/ 2290051 w 12618495"/>
              <a:gd name="connsiteY1" fmla="*/ 48912 h 3473460"/>
              <a:gd name="connsiteX2" fmla="*/ 3943525 w 12618495"/>
              <a:gd name="connsiteY2" fmla="*/ 35761 h 3473460"/>
              <a:gd name="connsiteX3" fmla="*/ 5427080 w 12618495"/>
              <a:gd name="connsiteY3" fmla="*/ 11755 h 3473460"/>
              <a:gd name="connsiteX4" fmla="*/ 6500696 w 12618495"/>
              <a:gd name="connsiteY4" fmla="*/ 0 h 3473460"/>
              <a:gd name="connsiteX5" fmla="*/ 7794403 w 12618495"/>
              <a:gd name="connsiteY5" fmla="*/ 31433 h 3473460"/>
              <a:gd name="connsiteX6" fmla="*/ 8942891 w 12618495"/>
              <a:gd name="connsiteY6" fmla="*/ 146550 h 3473460"/>
              <a:gd name="connsiteX7" fmla="*/ 9693158 w 12618495"/>
              <a:gd name="connsiteY7" fmla="*/ 375774 h 3473460"/>
              <a:gd name="connsiteX8" fmla="*/ 10210382 w 12618495"/>
              <a:gd name="connsiteY8" fmla="*/ 689898 h 3473460"/>
              <a:gd name="connsiteX9" fmla="*/ 10655427 w 12618495"/>
              <a:gd name="connsiteY9" fmla="*/ 1181927 h 3473460"/>
              <a:gd name="connsiteX10" fmla="*/ 11082798 w 12618495"/>
              <a:gd name="connsiteY10" fmla="*/ 1858712 h 3473460"/>
              <a:gd name="connsiteX11" fmla="*/ 11444473 w 12618495"/>
              <a:gd name="connsiteY11" fmla="*/ 2364593 h 3473460"/>
              <a:gd name="connsiteX12" fmla="*/ 11851167 w 12618495"/>
              <a:gd name="connsiteY12" fmla="*/ 3006591 h 3473460"/>
              <a:gd name="connsiteX13" fmla="*/ 12284080 w 12618495"/>
              <a:gd name="connsiteY13" fmla="*/ 3367214 h 3473460"/>
              <a:gd name="connsiteX14" fmla="*/ 12331744 w 12618495"/>
              <a:gd name="connsiteY14" fmla="*/ 3455288 h 3473460"/>
              <a:gd name="connsiteX15" fmla="*/ 12501340 w 12618495"/>
              <a:gd name="connsiteY15" fmla="*/ 3440674 h 3473460"/>
              <a:gd name="connsiteX16" fmla="*/ 12618495 w 12618495"/>
              <a:gd name="connsiteY16" fmla="*/ 3473460 h 3473460"/>
              <a:gd name="connsiteX17" fmla="*/ 0 w 12618495"/>
              <a:gd name="connsiteY17" fmla="*/ 3450199 h 3473460"/>
              <a:gd name="connsiteX18" fmla="*/ 27233 w 12618495"/>
              <a:gd name="connsiteY18" fmla="*/ 99240 h 3473460"/>
              <a:gd name="connsiteX0" fmla="*/ 27233 w 12618495"/>
              <a:gd name="connsiteY0" fmla="*/ 87485 h 3461705"/>
              <a:gd name="connsiteX1" fmla="*/ 2290051 w 12618495"/>
              <a:gd name="connsiteY1" fmla="*/ 37157 h 3461705"/>
              <a:gd name="connsiteX2" fmla="*/ 3943525 w 12618495"/>
              <a:gd name="connsiteY2" fmla="*/ 24006 h 3461705"/>
              <a:gd name="connsiteX3" fmla="*/ 5427080 w 12618495"/>
              <a:gd name="connsiteY3" fmla="*/ 0 h 3461705"/>
              <a:gd name="connsiteX4" fmla="*/ 6442565 w 12618495"/>
              <a:gd name="connsiteY4" fmla="*/ 25637 h 3461705"/>
              <a:gd name="connsiteX5" fmla="*/ 7794403 w 12618495"/>
              <a:gd name="connsiteY5" fmla="*/ 19678 h 3461705"/>
              <a:gd name="connsiteX6" fmla="*/ 8942891 w 12618495"/>
              <a:gd name="connsiteY6" fmla="*/ 134795 h 3461705"/>
              <a:gd name="connsiteX7" fmla="*/ 9693158 w 12618495"/>
              <a:gd name="connsiteY7" fmla="*/ 364019 h 3461705"/>
              <a:gd name="connsiteX8" fmla="*/ 10210382 w 12618495"/>
              <a:gd name="connsiteY8" fmla="*/ 678143 h 3461705"/>
              <a:gd name="connsiteX9" fmla="*/ 10655427 w 12618495"/>
              <a:gd name="connsiteY9" fmla="*/ 1170172 h 3461705"/>
              <a:gd name="connsiteX10" fmla="*/ 11082798 w 12618495"/>
              <a:gd name="connsiteY10" fmla="*/ 1846957 h 3461705"/>
              <a:gd name="connsiteX11" fmla="*/ 11444473 w 12618495"/>
              <a:gd name="connsiteY11" fmla="*/ 2352838 h 3461705"/>
              <a:gd name="connsiteX12" fmla="*/ 11851167 w 12618495"/>
              <a:gd name="connsiteY12" fmla="*/ 2994836 h 3461705"/>
              <a:gd name="connsiteX13" fmla="*/ 12284080 w 12618495"/>
              <a:gd name="connsiteY13" fmla="*/ 3355459 h 3461705"/>
              <a:gd name="connsiteX14" fmla="*/ 12331744 w 12618495"/>
              <a:gd name="connsiteY14" fmla="*/ 3443533 h 3461705"/>
              <a:gd name="connsiteX15" fmla="*/ 12501340 w 12618495"/>
              <a:gd name="connsiteY15" fmla="*/ 3428919 h 3461705"/>
              <a:gd name="connsiteX16" fmla="*/ 12618495 w 12618495"/>
              <a:gd name="connsiteY16" fmla="*/ 3461705 h 3461705"/>
              <a:gd name="connsiteX17" fmla="*/ 0 w 12618495"/>
              <a:gd name="connsiteY17" fmla="*/ 3438444 h 3461705"/>
              <a:gd name="connsiteX18" fmla="*/ 27233 w 12618495"/>
              <a:gd name="connsiteY18" fmla="*/ 87485 h 3461705"/>
              <a:gd name="connsiteX0" fmla="*/ 27233 w 12618495"/>
              <a:gd name="connsiteY0" fmla="*/ 75704 h 3449924"/>
              <a:gd name="connsiteX1" fmla="*/ 2290051 w 12618495"/>
              <a:gd name="connsiteY1" fmla="*/ 25376 h 3449924"/>
              <a:gd name="connsiteX2" fmla="*/ 3943525 w 12618495"/>
              <a:gd name="connsiteY2" fmla="*/ 12225 h 3449924"/>
              <a:gd name="connsiteX3" fmla="*/ 5427081 w 12618495"/>
              <a:gd name="connsiteY3" fmla="*/ 25611 h 3449924"/>
              <a:gd name="connsiteX4" fmla="*/ 6442565 w 12618495"/>
              <a:gd name="connsiteY4" fmla="*/ 13856 h 3449924"/>
              <a:gd name="connsiteX5" fmla="*/ 7794403 w 12618495"/>
              <a:gd name="connsiteY5" fmla="*/ 7897 h 3449924"/>
              <a:gd name="connsiteX6" fmla="*/ 8942891 w 12618495"/>
              <a:gd name="connsiteY6" fmla="*/ 123014 h 3449924"/>
              <a:gd name="connsiteX7" fmla="*/ 9693158 w 12618495"/>
              <a:gd name="connsiteY7" fmla="*/ 352238 h 3449924"/>
              <a:gd name="connsiteX8" fmla="*/ 10210382 w 12618495"/>
              <a:gd name="connsiteY8" fmla="*/ 666362 h 3449924"/>
              <a:gd name="connsiteX9" fmla="*/ 10655427 w 12618495"/>
              <a:gd name="connsiteY9" fmla="*/ 1158391 h 3449924"/>
              <a:gd name="connsiteX10" fmla="*/ 11082798 w 12618495"/>
              <a:gd name="connsiteY10" fmla="*/ 1835176 h 3449924"/>
              <a:gd name="connsiteX11" fmla="*/ 11444473 w 12618495"/>
              <a:gd name="connsiteY11" fmla="*/ 2341057 h 3449924"/>
              <a:gd name="connsiteX12" fmla="*/ 11851167 w 12618495"/>
              <a:gd name="connsiteY12" fmla="*/ 2983055 h 3449924"/>
              <a:gd name="connsiteX13" fmla="*/ 12284080 w 12618495"/>
              <a:gd name="connsiteY13" fmla="*/ 3343678 h 3449924"/>
              <a:gd name="connsiteX14" fmla="*/ 12331744 w 12618495"/>
              <a:gd name="connsiteY14" fmla="*/ 3431752 h 3449924"/>
              <a:gd name="connsiteX15" fmla="*/ 12501340 w 12618495"/>
              <a:gd name="connsiteY15" fmla="*/ 3417138 h 3449924"/>
              <a:gd name="connsiteX16" fmla="*/ 12618495 w 12618495"/>
              <a:gd name="connsiteY16" fmla="*/ 3449924 h 3449924"/>
              <a:gd name="connsiteX17" fmla="*/ 0 w 12618495"/>
              <a:gd name="connsiteY17" fmla="*/ 3426663 h 3449924"/>
              <a:gd name="connsiteX18" fmla="*/ 27233 w 12618495"/>
              <a:gd name="connsiteY18" fmla="*/ 75704 h 3449924"/>
              <a:gd name="connsiteX0" fmla="*/ 27233 w 12618495"/>
              <a:gd name="connsiteY0" fmla="*/ 63479 h 3437699"/>
              <a:gd name="connsiteX1" fmla="*/ 2290051 w 12618495"/>
              <a:gd name="connsiteY1" fmla="*/ 13151 h 3437699"/>
              <a:gd name="connsiteX2" fmla="*/ 3943525 w 12618495"/>
              <a:gd name="connsiteY2" fmla="*/ 0 h 3437699"/>
              <a:gd name="connsiteX3" fmla="*/ 5427081 w 12618495"/>
              <a:gd name="connsiteY3" fmla="*/ 13386 h 3437699"/>
              <a:gd name="connsiteX4" fmla="*/ 6442565 w 12618495"/>
              <a:gd name="connsiteY4" fmla="*/ 1631 h 3437699"/>
              <a:gd name="connsiteX5" fmla="*/ 7794403 w 12618495"/>
              <a:gd name="connsiteY5" fmla="*/ 33063 h 3437699"/>
              <a:gd name="connsiteX6" fmla="*/ 8942891 w 12618495"/>
              <a:gd name="connsiteY6" fmla="*/ 110789 h 3437699"/>
              <a:gd name="connsiteX7" fmla="*/ 9693158 w 12618495"/>
              <a:gd name="connsiteY7" fmla="*/ 340013 h 3437699"/>
              <a:gd name="connsiteX8" fmla="*/ 10210382 w 12618495"/>
              <a:gd name="connsiteY8" fmla="*/ 654137 h 3437699"/>
              <a:gd name="connsiteX9" fmla="*/ 10655427 w 12618495"/>
              <a:gd name="connsiteY9" fmla="*/ 1146166 h 3437699"/>
              <a:gd name="connsiteX10" fmla="*/ 11082798 w 12618495"/>
              <a:gd name="connsiteY10" fmla="*/ 1822951 h 3437699"/>
              <a:gd name="connsiteX11" fmla="*/ 11444473 w 12618495"/>
              <a:gd name="connsiteY11" fmla="*/ 2328832 h 3437699"/>
              <a:gd name="connsiteX12" fmla="*/ 11851167 w 12618495"/>
              <a:gd name="connsiteY12" fmla="*/ 2970830 h 3437699"/>
              <a:gd name="connsiteX13" fmla="*/ 12284080 w 12618495"/>
              <a:gd name="connsiteY13" fmla="*/ 3331453 h 3437699"/>
              <a:gd name="connsiteX14" fmla="*/ 12331744 w 12618495"/>
              <a:gd name="connsiteY14" fmla="*/ 3419527 h 3437699"/>
              <a:gd name="connsiteX15" fmla="*/ 12501340 w 12618495"/>
              <a:gd name="connsiteY15" fmla="*/ 3404913 h 3437699"/>
              <a:gd name="connsiteX16" fmla="*/ 12618495 w 12618495"/>
              <a:gd name="connsiteY16" fmla="*/ 3437699 h 3437699"/>
              <a:gd name="connsiteX17" fmla="*/ 0 w 12618495"/>
              <a:gd name="connsiteY17" fmla="*/ 3414438 h 3437699"/>
              <a:gd name="connsiteX18" fmla="*/ 27233 w 12618495"/>
              <a:gd name="connsiteY18" fmla="*/ 63479 h 3437699"/>
              <a:gd name="connsiteX0" fmla="*/ 27233 w 12618495"/>
              <a:gd name="connsiteY0" fmla="*/ 61848 h 3436068"/>
              <a:gd name="connsiteX1" fmla="*/ 2290051 w 12618495"/>
              <a:gd name="connsiteY1" fmla="*/ 11520 h 3436068"/>
              <a:gd name="connsiteX2" fmla="*/ 3856330 w 12618495"/>
              <a:gd name="connsiteY2" fmla="*/ 23297 h 3436068"/>
              <a:gd name="connsiteX3" fmla="*/ 5427081 w 12618495"/>
              <a:gd name="connsiteY3" fmla="*/ 11755 h 3436068"/>
              <a:gd name="connsiteX4" fmla="*/ 6442565 w 12618495"/>
              <a:gd name="connsiteY4" fmla="*/ 0 h 3436068"/>
              <a:gd name="connsiteX5" fmla="*/ 7794403 w 12618495"/>
              <a:gd name="connsiteY5" fmla="*/ 31432 h 3436068"/>
              <a:gd name="connsiteX6" fmla="*/ 8942891 w 12618495"/>
              <a:gd name="connsiteY6" fmla="*/ 109158 h 3436068"/>
              <a:gd name="connsiteX7" fmla="*/ 9693158 w 12618495"/>
              <a:gd name="connsiteY7" fmla="*/ 338382 h 3436068"/>
              <a:gd name="connsiteX8" fmla="*/ 10210382 w 12618495"/>
              <a:gd name="connsiteY8" fmla="*/ 652506 h 3436068"/>
              <a:gd name="connsiteX9" fmla="*/ 10655427 w 12618495"/>
              <a:gd name="connsiteY9" fmla="*/ 1144535 h 3436068"/>
              <a:gd name="connsiteX10" fmla="*/ 11082798 w 12618495"/>
              <a:gd name="connsiteY10" fmla="*/ 1821320 h 3436068"/>
              <a:gd name="connsiteX11" fmla="*/ 11444473 w 12618495"/>
              <a:gd name="connsiteY11" fmla="*/ 2327201 h 3436068"/>
              <a:gd name="connsiteX12" fmla="*/ 11851167 w 12618495"/>
              <a:gd name="connsiteY12" fmla="*/ 2969199 h 3436068"/>
              <a:gd name="connsiteX13" fmla="*/ 12284080 w 12618495"/>
              <a:gd name="connsiteY13" fmla="*/ 3329822 h 3436068"/>
              <a:gd name="connsiteX14" fmla="*/ 12331744 w 12618495"/>
              <a:gd name="connsiteY14" fmla="*/ 3417896 h 3436068"/>
              <a:gd name="connsiteX15" fmla="*/ 12501340 w 12618495"/>
              <a:gd name="connsiteY15" fmla="*/ 3403282 h 3436068"/>
              <a:gd name="connsiteX16" fmla="*/ 12618495 w 12618495"/>
              <a:gd name="connsiteY16" fmla="*/ 3436068 h 3436068"/>
              <a:gd name="connsiteX17" fmla="*/ 0 w 12618495"/>
              <a:gd name="connsiteY17" fmla="*/ 3412807 h 3436068"/>
              <a:gd name="connsiteX18" fmla="*/ 27233 w 12618495"/>
              <a:gd name="connsiteY18" fmla="*/ 61848 h 3436068"/>
              <a:gd name="connsiteX0" fmla="*/ 27233 w 12618495"/>
              <a:gd name="connsiteY0" fmla="*/ 61848 h 3436068"/>
              <a:gd name="connsiteX1" fmla="*/ 2290051 w 12618495"/>
              <a:gd name="connsiteY1" fmla="*/ 11520 h 3436068"/>
              <a:gd name="connsiteX2" fmla="*/ 3856330 w 12618495"/>
              <a:gd name="connsiteY2" fmla="*/ 23297 h 3436068"/>
              <a:gd name="connsiteX3" fmla="*/ 5427081 w 12618495"/>
              <a:gd name="connsiteY3" fmla="*/ 49147 h 3436068"/>
              <a:gd name="connsiteX4" fmla="*/ 6442565 w 12618495"/>
              <a:gd name="connsiteY4" fmla="*/ 0 h 3436068"/>
              <a:gd name="connsiteX5" fmla="*/ 7794403 w 12618495"/>
              <a:gd name="connsiteY5" fmla="*/ 31432 h 3436068"/>
              <a:gd name="connsiteX6" fmla="*/ 8942891 w 12618495"/>
              <a:gd name="connsiteY6" fmla="*/ 109158 h 3436068"/>
              <a:gd name="connsiteX7" fmla="*/ 9693158 w 12618495"/>
              <a:gd name="connsiteY7" fmla="*/ 338382 h 3436068"/>
              <a:gd name="connsiteX8" fmla="*/ 10210382 w 12618495"/>
              <a:gd name="connsiteY8" fmla="*/ 652506 h 3436068"/>
              <a:gd name="connsiteX9" fmla="*/ 10655427 w 12618495"/>
              <a:gd name="connsiteY9" fmla="*/ 1144535 h 3436068"/>
              <a:gd name="connsiteX10" fmla="*/ 11082798 w 12618495"/>
              <a:gd name="connsiteY10" fmla="*/ 1821320 h 3436068"/>
              <a:gd name="connsiteX11" fmla="*/ 11444473 w 12618495"/>
              <a:gd name="connsiteY11" fmla="*/ 2327201 h 3436068"/>
              <a:gd name="connsiteX12" fmla="*/ 11851167 w 12618495"/>
              <a:gd name="connsiteY12" fmla="*/ 2969199 h 3436068"/>
              <a:gd name="connsiteX13" fmla="*/ 12284080 w 12618495"/>
              <a:gd name="connsiteY13" fmla="*/ 3329822 h 3436068"/>
              <a:gd name="connsiteX14" fmla="*/ 12331744 w 12618495"/>
              <a:gd name="connsiteY14" fmla="*/ 3417896 h 3436068"/>
              <a:gd name="connsiteX15" fmla="*/ 12501340 w 12618495"/>
              <a:gd name="connsiteY15" fmla="*/ 3403282 h 3436068"/>
              <a:gd name="connsiteX16" fmla="*/ 12618495 w 12618495"/>
              <a:gd name="connsiteY16" fmla="*/ 3436068 h 3436068"/>
              <a:gd name="connsiteX17" fmla="*/ 0 w 12618495"/>
              <a:gd name="connsiteY17" fmla="*/ 3412807 h 3436068"/>
              <a:gd name="connsiteX18" fmla="*/ 27233 w 12618495"/>
              <a:gd name="connsiteY18" fmla="*/ 61848 h 3436068"/>
              <a:gd name="connsiteX0" fmla="*/ 27233 w 12618495"/>
              <a:gd name="connsiteY0" fmla="*/ 50328 h 3424548"/>
              <a:gd name="connsiteX1" fmla="*/ 2290051 w 12618495"/>
              <a:gd name="connsiteY1" fmla="*/ 0 h 3424548"/>
              <a:gd name="connsiteX2" fmla="*/ 3856330 w 12618495"/>
              <a:gd name="connsiteY2" fmla="*/ 11777 h 3424548"/>
              <a:gd name="connsiteX3" fmla="*/ 5427081 w 12618495"/>
              <a:gd name="connsiteY3" fmla="*/ 37627 h 3424548"/>
              <a:gd name="connsiteX4" fmla="*/ 6500695 w 12618495"/>
              <a:gd name="connsiteY4" fmla="*/ 38335 h 3424548"/>
              <a:gd name="connsiteX5" fmla="*/ 7794403 w 12618495"/>
              <a:gd name="connsiteY5" fmla="*/ 19912 h 3424548"/>
              <a:gd name="connsiteX6" fmla="*/ 8942891 w 12618495"/>
              <a:gd name="connsiteY6" fmla="*/ 97638 h 3424548"/>
              <a:gd name="connsiteX7" fmla="*/ 9693158 w 12618495"/>
              <a:gd name="connsiteY7" fmla="*/ 326862 h 3424548"/>
              <a:gd name="connsiteX8" fmla="*/ 10210382 w 12618495"/>
              <a:gd name="connsiteY8" fmla="*/ 640986 h 3424548"/>
              <a:gd name="connsiteX9" fmla="*/ 10655427 w 12618495"/>
              <a:gd name="connsiteY9" fmla="*/ 1133015 h 3424548"/>
              <a:gd name="connsiteX10" fmla="*/ 11082798 w 12618495"/>
              <a:gd name="connsiteY10" fmla="*/ 1809800 h 3424548"/>
              <a:gd name="connsiteX11" fmla="*/ 11444473 w 12618495"/>
              <a:gd name="connsiteY11" fmla="*/ 2315681 h 3424548"/>
              <a:gd name="connsiteX12" fmla="*/ 11851167 w 12618495"/>
              <a:gd name="connsiteY12" fmla="*/ 2957679 h 3424548"/>
              <a:gd name="connsiteX13" fmla="*/ 12284080 w 12618495"/>
              <a:gd name="connsiteY13" fmla="*/ 3318302 h 3424548"/>
              <a:gd name="connsiteX14" fmla="*/ 12331744 w 12618495"/>
              <a:gd name="connsiteY14" fmla="*/ 3406376 h 3424548"/>
              <a:gd name="connsiteX15" fmla="*/ 12501340 w 12618495"/>
              <a:gd name="connsiteY15" fmla="*/ 3391762 h 3424548"/>
              <a:gd name="connsiteX16" fmla="*/ 12618495 w 12618495"/>
              <a:gd name="connsiteY16" fmla="*/ 3424548 h 3424548"/>
              <a:gd name="connsiteX17" fmla="*/ 0 w 12618495"/>
              <a:gd name="connsiteY17" fmla="*/ 3401287 h 3424548"/>
              <a:gd name="connsiteX18" fmla="*/ 27233 w 12618495"/>
              <a:gd name="connsiteY18" fmla="*/ 50328 h 3424548"/>
              <a:gd name="connsiteX0" fmla="*/ 27233 w 12618495"/>
              <a:gd name="connsiteY0" fmla="*/ 472 h 3424548"/>
              <a:gd name="connsiteX1" fmla="*/ 2290051 w 12618495"/>
              <a:gd name="connsiteY1" fmla="*/ 0 h 3424548"/>
              <a:gd name="connsiteX2" fmla="*/ 3856330 w 12618495"/>
              <a:gd name="connsiteY2" fmla="*/ 11777 h 3424548"/>
              <a:gd name="connsiteX3" fmla="*/ 5427081 w 12618495"/>
              <a:gd name="connsiteY3" fmla="*/ 37627 h 3424548"/>
              <a:gd name="connsiteX4" fmla="*/ 6500695 w 12618495"/>
              <a:gd name="connsiteY4" fmla="*/ 38335 h 3424548"/>
              <a:gd name="connsiteX5" fmla="*/ 7794403 w 12618495"/>
              <a:gd name="connsiteY5" fmla="*/ 19912 h 3424548"/>
              <a:gd name="connsiteX6" fmla="*/ 8942891 w 12618495"/>
              <a:gd name="connsiteY6" fmla="*/ 97638 h 3424548"/>
              <a:gd name="connsiteX7" fmla="*/ 9693158 w 12618495"/>
              <a:gd name="connsiteY7" fmla="*/ 326862 h 3424548"/>
              <a:gd name="connsiteX8" fmla="*/ 10210382 w 12618495"/>
              <a:gd name="connsiteY8" fmla="*/ 640986 h 3424548"/>
              <a:gd name="connsiteX9" fmla="*/ 10655427 w 12618495"/>
              <a:gd name="connsiteY9" fmla="*/ 1133015 h 3424548"/>
              <a:gd name="connsiteX10" fmla="*/ 11082798 w 12618495"/>
              <a:gd name="connsiteY10" fmla="*/ 1809800 h 3424548"/>
              <a:gd name="connsiteX11" fmla="*/ 11444473 w 12618495"/>
              <a:gd name="connsiteY11" fmla="*/ 2315681 h 3424548"/>
              <a:gd name="connsiteX12" fmla="*/ 11851167 w 12618495"/>
              <a:gd name="connsiteY12" fmla="*/ 2957679 h 3424548"/>
              <a:gd name="connsiteX13" fmla="*/ 12284080 w 12618495"/>
              <a:gd name="connsiteY13" fmla="*/ 3318302 h 3424548"/>
              <a:gd name="connsiteX14" fmla="*/ 12331744 w 12618495"/>
              <a:gd name="connsiteY14" fmla="*/ 3406376 h 3424548"/>
              <a:gd name="connsiteX15" fmla="*/ 12501340 w 12618495"/>
              <a:gd name="connsiteY15" fmla="*/ 3391762 h 3424548"/>
              <a:gd name="connsiteX16" fmla="*/ 12618495 w 12618495"/>
              <a:gd name="connsiteY16" fmla="*/ 3424548 h 3424548"/>
              <a:gd name="connsiteX17" fmla="*/ 0 w 12618495"/>
              <a:gd name="connsiteY17" fmla="*/ 3401287 h 3424548"/>
              <a:gd name="connsiteX18" fmla="*/ 27233 w 12618495"/>
              <a:gd name="connsiteY18" fmla="*/ 472 h 342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18495" h="3424548">
                <a:moveTo>
                  <a:pt x="27233" y="472"/>
                </a:moveTo>
                <a:lnTo>
                  <a:pt x="2290051" y="0"/>
                </a:lnTo>
                <a:lnTo>
                  <a:pt x="3856330" y="11777"/>
                </a:lnTo>
                <a:lnTo>
                  <a:pt x="5427081" y="37627"/>
                </a:lnTo>
                <a:lnTo>
                  <a:pt x="6500695" y="38335"/>
                </a:lnTo>
                <a:cubicBezTo>
                  <a:pt x="6919470" y="58233"/>
                  <a:pt x="7430986" y="-7184"/>
                  <a:pt x="7794403" y="19912"/>
                </a:cubicBezTo>
                <a:lnTo>
                  <a:pt x="8942891" y="97638"/>
                </a:lnTo>
                <a:lnTo>
                  <a:pt x="9693158" y="326862"/>
                </a:lnTo>
                <a:lnTo>
                  <a:pt x="10210382" y="640986"/>
                </a:lnTo>
                <a:lnTo>
                  <a:pt x="10655427" y="1133015"/>
                </a:lnTo>
                <a:cubicBezTo>
                  <a:pt x="10788685" y="1390948"/>
                  <a:pt x="10977135" y="1662740"/>
                  <a:pt x="11082798" y="1809800"/>
                </a:cubicBezTo>
                <a:lnTo>
                  <a:pt x="11444473" y="2315681"/>
                </a:lnTo>
                <a:lnTo>
                  <a:pt x="11851167" y="2957679"/>
                </a:lnTo>
                <a:lnTo>
                  <a:pt x="12284080" y="3318302"/>
                </a:lnTo>
                <a:cubicBezTo>
                  <a:pt x="12353118" y="3511362"/>
                  <a:pt x="12325394" y="3289959"/>
                  <a:pt x="12331744" y="3406376"/>
                </a:cubicBezTo>
                <a:cubicBezTo>
                  <a:pt x="12310577" y="3406376"/>
                  <a:pt x="12453548" y="3388733"/>
                  <a:pt x="12501340" y="3391762"/>
                </a:cubicBezTo>
                <a:cubicBezTo>
                  <a:pt x="12549132" y="3394791"/>
                  <a:pt x="12605795" y="3411848"/>
                  <a:pt x="12618495" y="3424548"/>
                </a:cubicBezTo>
                <a:lnTo>
                  <a:pt x="0" y="3401287"/>
                </a:lnTo>
                <a:cubicBezTo>
                  <a:pt x="4233" y="2093187"/>
                  <a:pt x="23000" y="1308572"/>
                  <a:pt x="27233" y="472"/>
                </a:cubicBezTo>
                <a:close/>
              </a:path>
            </a:pathLst>
          </a:custGeom>
          <a:blipFill dpi="0" rotWithShape="1">
            <a:blip r:embed="rId8">
              <a:alphaModFix amt="71000"/>
              <a:extLst>
                <a:ext uri="{28A0092B-C50C-407E-A947-70E740481C1C}">
                  <a14:useLocalDpi xmlns:a14="http://schemas.microsoft.com/office/drawing/2010/main"/>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26459" y="5869434"/>
            <a:ext cx="7309715" cy="185501"/>
          </a:xfrm>
          <a:prstGeom prst="roundRect">
            <a:avLst/>
          </a:prstGeom>
          <a:pattFill prst="dkVert">
            <a:fgClr>
              <a:srgbClr val="000000">
                <a:lumMod val="85000"/>
                <a:lumOff val="15000"/>
              </a:srgbClr>
            </a:fgClr>
            <a:bgClr>
              <a:srgbClr val="000000">
                <a:lumMod val="75000"/>
                <a:lumOff val="25000"/>
              </a:srgbClr>
            </a:bgClr>
          </a:pattFill>
          <a:ln w="6350" cap="flat" cmpd="sng" algn="ctr">
            <a:solidFill>
              <a:srgbClr val="634823"/>
            </a:solidFill>
            <a:prstDash val="solid"/>
            <a:miter lim="800000"/>
          </a:ln>
          <a:effectLst/>
        </p:spPr>
        <p:txBody>
          <a:bodyPr rtlCol="0" anchor="ctr"/>
          <a:lstStyle/>
          <a:p>
            <a:pPr algn="ctr" defTabSz="685800" eaLnBrk="1" fontAlgn="auto" hangingPunct="1">
              <a:spcBef>
                <a:spcPts val="0"/>
              </a:spcBef>
              <a:spcAft>
                <a:spcPts val="0"/>
              </a:spcAft>
              <a:defRPr/>
            </a:pPr>
            <a:endParaRPr lang="en-US" sz="1350" kern="0" dirty="0">
              <a:solidFill>
                <a:srgbClr val="634823"/>
              </a:solidFill>
              <a:latin typeface="Corbel"/>
              <a:cs typeface="+mn-cs"/>
            </a:endParaRPr>
          </a:p>
        </p:txBody>
      </p:sp>
      <p:sp>
        <p:nvSpPr>
          <p:cNvPr id="1025" name="Freeform 1024"/>
          <p:cNvSpPr/>
          <p:nvPr/>
        </p:nvSpPr>
        <p:spPr>
          <a:xfrm>
            <a:off x="28687" y="6028493"/>
            <a:ext cx="7647796" cy="829507"/>
          </a:xfrm>
          <a:custGeom>
            <a:avLst/>
            <a:gdLst>
              <a:gd name="connsiteX0" fmla="*/ 0 w 12187451"/>
              <a:gd name="connsiteY0" fmla="*/ 0 h 1023582"/>
              <a:gd name="connsiteX1" fmla="*/ 13648 w 12187451"/>
              <a:gd name="connsiteY1" fmla="*/ 996287 h 1023582"/>
              <a:gd name="connsiteX2" fmla="*/ 12187451 w 12187451"/>
              <a:gd name="connsiteY2" fmla="*/ 1023582 h 1023582"/>
              <a:gd name="connsiteX3" fmla="*/ 11778018 w 12187451"/>
              <a:gd name="connsiteY3" fmla="*/ 682388 h 1023582"/>
              <a:gd name="connsiteX4" fmla="*/ 11464119 w 12187451"/>
              <a:gd name="connsiteY4" fmla="*/ 232012 h 1023582"/>
              <a:gd name="connsiteX5" fmla="*/ 11313994 w 12187451"/>
              <a:gd name="connsiteY5" fmla="*/ 40944 h 1023582"/>
              <a:gd name="connsiteX6" fmla="*/ 0 w 12187451"/>
              <a:gd name="connsiteY6" fmla="*/ 0 h 102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7451" h="1023582">
                <a:moveTo>
                  <a:pt x="0" y="0"/>
                </a:moveTo>
                <a:lnTo>
                  <a:pt x="13648" y="996287"/>
                </a:lnTo>
                <a:lnTo>
                  <a:pt x="12187451" y="1023582"/>
                </a:lnTo>
                <a:lnTo>
                  <a:pt x="11778018" y="682388"/>
                </a:lnTo>
                <a:lnTo>
                  <a:pt x="11464119" y="232012"/>
                </a:lnTo>
                <a:lnTo>
                  <a:pt x="11313994" y="40944"/>
                </a:lnTo>
                <a:lnTo>
                  <a:pt x="0" y="0"/>
                </a:lnTo>
                <a:close/>
              </a:path>
            </a:pathLst>
          </a:custGeom>
          <a:solidFill>
            <a:srgbClr val="00B0F0">
              <a:alpha val="60000"/>
            </a:srgbClr>
          </a:solidFill>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83138" y="4427101"/>
            <a:ext cx="4571108" cy="607091"/>
            <a:chOff x="6267192" y="583841"/>
            <a:chExt cx="4553887" cy="834611"/>
          </a:xfrm>
        </p:grpSpPr>
        <p:sp>
          <p:nvSpPr>
            <p:cNvPr id="43" name="Teardrop 42"/>
            <p:cNvSpPr/>
            <p:nvPr/>
          </p:nvSpPr>
          <p:spPr>
            <a:xfrm rot="18820383">
              <a:off x="6263855" y="587178"/>
              <a:ext cx="128757" cy="122084"/>
            </a:xfrm>
            <a:prstGeom prst="teardrop">
              <a:avLst>
                <a:gd name="adj" fmla="val 158585"/>
              </a:avLst>
            </a:prstGeom>
            <a:solidFill>
              <a:srgbClr val="00B0F0"/>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US" sz="1350" kern="0">
                <a:solidFill>
                  <a:prstClr val="white"/>
                </a:solidFill>
                <a:latin typeface="Corbel"/>
                <a:cs typeface="+mn-cs"/>
              </a:endParaRPr>
            </a:p>
          </p:txBody>
        </p:sp>
        <p:sp>
          <p:nvSpPr>
            <p:cNvPr id="44" name="Teardrop 43"/>
            <p:cNvSpPr/>
            <p:nvPr/>
          </p:nvSpPr>
          <p:spPr>
            <a:xfrm rot="18820383">
              <a:off x="6815466" y="700692"/>
              <a:ext cx="128757" cy="122084"/>
            </a:xfrm>
            <a:prstGeom prst="teardrop">
              <a:avLst>
                <a:gd name="adj" fmla="val 158585"/>
              </a:avLst>
            </a:prstGeom>
            <a:solidFill>
              <a:srgbClr val="00B0F0"/>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US" sz="1350" kern="0">
                <a:solidFill>
                  <a:prstClr val="white"/>
                </a:solidFill>
                <a:latin typeface="Corbel"/>
                <a:cs typeface="+mn-cs"/>
              </a:endParaRPr>
            </a:p>
          </p:txBody>
        </p:sp>
        <p:sp>
          <p:nvSpPr>
            <p:cNvPr id="45" name="Teardrop 44"/>
            <p:cNvSpPr/>
            <p:nvPr/>
          </p:nvSpPr>
          <p:spPr>
            <a:xfrm rot="18820383">
              <a:off x="6564370" y="1293032"/>
              <a:ext cx="128757" cy="122084"/>
            </a:xfrm>
            <a:prstGeom prst="teardrop">
              <a:avLst>
                <a:gd name="adj" fmla="val 158585"/>
              </a:avLst>
            </a:prstGeom>
            <a:solidFill>
              <a:srgbClr val="00B0F0"/>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US" sz="1350" kern="0">
                <a:solidFill>
                  <a:prstClr val="white"/>
                </a:solidFill>
                <a:latin typeface="Corbel"/>
                <a:cs typeface="+mn-cs"/>
              </a:endParaRPr>
            </a:p>
          </p:txBody>
        </p:sp>
        <p:sp>
          <p:nvSpPr>
            <p:cNvPr id="46" name="Teardrop 45"/>
            <p:cNvSpPr/>
            <p:nvPr/>
          </p:nvSpPr>
          <p:spPr>
            <a:xfrm rot="18820383">
              <a:off x="8594983" y="724933"/>
              <a:ext cx="128757" cy="122084"/>
            </a:xfrm>
            <a:prstGeom prst="teardrop">
              <a:avLst>
                <a:gd name="adj" fmla="val 158585"/>
              </a:avLst>
            </a:prstGeom>
            <a:solidFill>
              <a:srgbClr val="00B0F0"/>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US" sz="1350" kern="0">
                <a:solidFill>
                  <a:prstClr val="white"/>
                </a:solidFill>
                <a:latin typeface="Corbel"/>
                <a:cs typeface="+mn-cs"/>
              </a:endParaRPr>
            </a:p>
          </p:txBody>
        </p:sp>
        <p:sp>
          <p:nvSpPr>
            <p:cNvPr id="47" name="Teardrop 46"/>
            <p:cNvSpPr/>
            <p:nvPr/>
          </p:nvSpPr>
          <p:spPr>
            <a:xfrm rot="18820383">
              <a:off x="9004785" y="1054998"/>
              <a:ext cx="128757" cy="122084"/>
            </a:xfrm>
            <a:prstGeom prst="teardrop">
              <a:avLst>
                <a:gd name="adj" fmla="val 158585"/>
              </a:avLst>
            </a:prstGeom>
            <a:solidFill>
              <a:srgbClr val="00B0F0"/>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US" sz="1350" kern="0">
                <a:solidFill>
                  <a:prstClr val="white"/>
                </a:solidFill>
                <a:latin typeface="Corbel"/>
                <a:cs typeface="+mn-cs"/>
              </a:endParaRPr>
            </a:p>
          </p:txBody>
        </p:sp>
        <p:sp>
          <p:nvSpPr>
            <p:cNvPr id="49" name="Teardrop 48"/>
            <p:cNvSpPr/>
            <p:nvPr/>
          </p:nvSpPr>
          <p:spPr>
            <a:xfrm rot="18820383">
              <a:off x="9502432" y="822893"/>
              <a:ext cx="128757" cy="122084"/>
            </a:xfrm>
            <a:prstGeom prst="teardrop">
              <a:avLst>
                <a:gd name="adj" fmla="val 158585"/>
              </a:avLst>
            </a:prstGeom>
            <a:solidFill>
              <a:srgbClr val="00B0F0"/>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US" sz="1350" kern="0">
                <a:solidFill>
                  <a:prstClr val="white"/>
                </a:solidFill>
                <a:latin typeface="Corbel"/>
                <a:cs typeface="+mn-cs"/>
              </a:endParaRPr>
            </a:p>
          </p:txBody>
        </p:sp>
        <p:sp>
          <p:nvSpPr>
            <p:cNvPr id="50" name="Teardrop 49"/>
            <p:cNvSpPr/>
            <p:nvPr/>
          </p:nvSpPr>
          <p:spPr>
            <a:xfrm rot="18820383">
              <a:off x="10064967" y="1007697"/>
              <a:ext cx="128757" cy="122084"/>
            </a:xfrm>
            <a:prstGeom prst="teardrop">
              <a:avLst>
                <a:gd name="adj" fmla="val 158585"/>
              </a:avLst>
            </a:prstGeom>
            <a:solidFill>
              <a:srgbClr val="00B0F0"/>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US" sz="1350" kern="0">
                <a:solidFill>
                  <a:prstClr val="white"/>
                </a:solidFill>
                <a:latin typeface="Corbel"/>
                <a:cs typeface="+mn-cs"/>
              </a:endParaRPr>
            </a:p>
          </p:txBody>
        </p:sp>
        <p:sp>
          <p:nvSpPr>
            <p:cNvPr id="51" name="Teardrop 50"/>
            <p:cNvSpPr/>
            <p:nvPr/>
          </p:nvSpPr>
          <p:spPr>
            <a:xfrm rot="18820383">
              <a:off x="10277178" y="667471"/>
              <a:ext cx="128757" cy="122084"/>
            </a:xfrm>
            <a:prstGeom prst="teardrop">
              <a:avLst>
                <a:gd name="adj" fmla="val 158585"/>
              </a:avLst>
            </a:prstGeom>
            <a:solidFill>
              <a:srgbClr val="00B0F0"/>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US" sz="1350" kern="0">
                <a:solidFill>
                  <a:prstClr val="white"/>
                </a:solidFill>
                <a:latin typeface="Corbel"/>
                <a:cs typeface="+mn-cs"/>
              </a:endParaRPr>
            </a:p>
          </p:txBody>
        </p:sp>
        <p:sp>
          <p:nvSpPr>
            <p:cNvPr id="53" name="Teardrop 52"/>
            <p:cNvSpPr/>
            <p:nvPr/>
          </p:nvSpPr>
          <p:spPr>
            <a:xfrm rot="18820383">
              <a:off x="10695658" y="969884"/>
              <a:ext cx="128757" cy="122084"/>
            </a:xfrm>
            <a:prstGeom prst="teardrop">
              <a:avLst>
                <a:gd name="adj" fmla="val 158585"/>
              </a:avLst>
            </a:prstGeom>
            <a:solidFill>
              <a:srgbClr val="00B0F0"/>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US" sz="1350" kern="0">
                <a:solidFill>
                  <a:prstClr val="white"/>
                </a:solidFill>
                <a:latin typeface="Corbel"/>
                <a:cs typeface="+mn-cs"/>
              </a:endParaRPr>
            </a:p>
          </p:txBody>
        </p:sp>
        <p:sp>
          <p:nvSpPr>
            <p:cNvPr id="55" name="Teardrop 54"/>
            <p:cNvSpPr/>
            <p:nvPr/>
          </p:nvSpPr>
          <p:spPr>
            <a:xfrm rot="18820383">
              <a:off x="7274930" y="1270111"/>
              <a:ext cx="128757" cy="122084"/>
            </a:xfrm>
            <a:prstGeom prst="teardrop">
              <a:avLst>
                <a:gd name="adj" fmla="val 158585"/>
              </a:avLst>
            </a:prstGeom>
            <a:solidFill>
              <a:srgbClr val="00B0F0"/>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US" sz="1350" kern="0">
                <a:solidFill>
                  <a:prstClr val="white"/>
                </a:solidFill>
                <a:latin typeface="Corbel"/>
                <a:cs typeface="+mn-cs"/>
              </a:endParaRPr>
            </a:p>
          </p:txBody>
        </p:sp>
        <p:sp>
          <p:nvSpPr>
            <p:cNvPr id="56" name="Teardrop 55"/>
            <p:cNvSpPr/>
            <p:nvPr/>
          </p:nvSpPr>
          <p:spPr>
            <a:xfrm rot="18820383">
              <a:off x="9453098" y="1293032"/>
              <a:ext cx="128757" cy="122084"/>
            </a:xfrm>
            <a:prstGeom prst="teardrop">
              <a:avLst>
                <a:gd name="adj" fmla="val 158585"/>
              </a:avLst>
            </a:prstGeom>
            <a:solidFill>
              <a:srgbClr val="00B0F0"/>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US" sz="1350" kern="0">
                <a:solidFill>
                  <a:prstClr val="white"/>
                </a:solidFill>
                <a:latin typeface="Corbel"/>
                <a:cs typeface="+mn-cs"/>
              </a:endParaRPr>
            </a:p>
          </p:txBody>
        </p:sp>
        <p:sp>
          <p:nvSpPr>
            <p:cNvPr id="57" name="Teardrop 56"/>
            <p:cNvSpPr/>
            <p:nvPr/>
          </p:nvSpPr>
          <p:spPr>
            <a:xfrm rot="18820383">
              <a:off x="7869682" y="667116"/>
              <a:ext cx="128757" cy="122084"/>
            </a:xfrm>
            <a:prstGeom prst="teardrop">
              <a:avLst>
                <a:gd name="adj" fmla="val 158585"/>
              </a:avLst>
            </a:prstGeom>
            <a:solidFill>
              <a:srgbClr val="00B0F0"/>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US" sz="1350" kern="0">
                <a:solidFill>
                  <a:prstClr val="white"/>
                </a:solidFill>
                <a:latin typeface="Corbel"/>
                <a:cs typeface="+mn-cs"/>
              </a:endParaRPr>
            </a:p>
          </p:txBody>
        </p:sp>
        <p:sp>
          <p:nvSpPr>
            <p:cNvPr id="58" name="Teardrop 57"/>
            <p:cNvSpPr/>
            <p:nvPr/>
          </p:nvSpPr>
          <p:spPr>
            <a:xfrm rot="18820383">
              <a:off x="8161880" y="1226432"/>
              <a:ext cx="128757" cy="122084"/>
            </a:xfrm>
            <a:prstGeom prst="teardrop">
              <a:avLst>
                <a:gd name="adj" fmla="val 158585"/>
              </a:avLst>
            </a:prstGeom>
            <a:solidFill>
              <a:srgbClr val="00B0F0"/>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US" sz="1350" kern="0">
                <a:solidFill>
                  <a:prstClr val="white"/>
                </a:solidFill>
                <a:latin typeface="Corbel"/>
                <a:cs typeface="+mn-cs"/>
              </a:endParaRPr>
            </a:p>
          </p:txBody>
        </p:sp>
        <p:sp>
          <p:nvSpPr>
            <p:cNvPr id="59" name="Teardrop 58"/>
            <p:cNvSpPr/>
            <p:nvPr/>
          </p:nvSpPr>
          <p:spPr>
            <a:xfrm rot="18820383">
              <a:off x="7409568" y="772204"/>
              <a:ext cx="128757" cy="122084"/>
            </a:xfrm>
            <a:prstGeom prst="teardrop">
              <a:avLst>
                <a:gd name="adj" fmla="val 158585"/>
              </a:avLst>
            </a:prstGeom>
            <a:solidFill>
              <a:srgbClr val="00B0F0"/>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US" sz="1350" kern="0">
                <a:solidFill>
                  <a:prstClr val="white"/>
                </a:solidFill>
                <a:latin typeface="Corbel"/>
                <a:cs typeface="+mn-cs"/>
              </a:endParaRPr>
            </a:p>
          </p:txBody>
        </p:sp>
      </p:grpSp>
      <p:sp>
        <p:nvSpPr>
          <p:cNvPr id="10" name="Freeform 9"/>
          <p:cNvSpPr/>
          <p:nvPr/>
        </p:nvSpPr>
        <p:spPr>
          <a:xfrm>
            <a:off x="7834934" y="4046488"/>
            <a:ext cx="1335505" cy="2833436"/>
          </a:xfrm>
          <a:custGeom>
            <a:avLst/>
            <a:gdLst>
              <a:gd name="connsiteX0" fmla="*/ 2009273 w 2045368"/>
              <a:gd name="connsiteY0" fmla="*/ 0 h 3729789"/>
              <a:gd name="connsiteX1" fmla="*/ 1804736 w 2045368"/>
              <a:gd name="connsiteY1" fmla="*/ 0 h 3729789"/>
              <a:gd name="connsiteX2" fmla="*/ 1624263 w 2045368"/>
              <a:gd name="connsiteY2" fmla="*/ 108284 h 3729789"/>
              <a:gd name="connsiteX3" fmla="*/ 1383631 w 2045368"/>
              <a:gd name="connsiteY3" fmla="*/ 493294 h 3729789"/>
              <a:gd name="connsiteX4" fmla="*/ 1010652 w 2045368"/>
              <a:gd name="connsiteY4" fmla="*/ 1684421 h 3729789"/>
              <a:gd name="connsiteX5" fmla="*/ 806115 w 2045368"/>
              <a:gd name="connsiteY5" fmla="*/ 2454442 h 3729789"/>
              <a:gd name="connsiteX6" fmla="*/ 637673 w 2045368"/>
              <a:gd name="connsiteY6" fmla="*/ 2983831 h 3729789"/>
              <a:gd name="connsiteX7" fmla="*/ 481263 w 2045368"/>
              <a:gd name="connsiteY7" fmla="*/ 3308684 h 3729789"/>
              <a:gd name="connsiteX8" fmla="*/ 252663 w 2045368"/>
              <a:gd name="connsiteY8" fmla="*/ 3633536 h 3729789"/>
              <a:gd name="connsiteX9" fmla="*/ 72189 w 2045368"/>
              <a:gd name="connsiteY9" fmla="*/ 3693694 h 3729789"/>
              <a:gd name="connsiteX10" fmla="*/ 0 w 2045368"/>
              <a:gd name="connsiteY10" fmla="*/ 3729789 h 3729789"/>
              <a:gd name="connsiteX11" fmla="*/ 2045368 w 2045368"/>
              <a:gd name="connsiteY11" fmla="*/ 3729789 h 3729789"/>
              <a:gd name="connsiteX12" fmla="*/ 2009273 w 2045368"/>
              <a:gd name="connsiteY12" fmla="*/ 0 h 3729789"/>
              <a:gd name="connsiteX0" fmla="*/ 2009273 w 2011388"/>
              <a:gd name="connsiteY0" fmla="*/ 0 h 3729789"/>
              <a:gd name="connsiteX1" fmla="*/ 1804736 w 2011388"/>
              <a:gd name="connsiteY1" fmla="*/ 0 h 3729789"/>
              <a:gd name="connsiteX2" fmla="*/ 1624263 w 2011388"/>
              <a:gd name="connsiteY2" fmla="*/ 108284 h 3729789"/>
              <a:gd name="connsiteX3" fmla="*/ 1383631 w 2011388"/>
              <a:gd name="connsiteY3" fmla="*/ 493294 h 3729789"/>
              <a:gd name="connsiteX4" fmla="*/ 1010652 w 2011388"/>
              <a:gd name="connsiteY4" fmla="*/ 1684421 h 3729789"/>
              <a:gd name="connsiteX5" fmla="*/ 806115 w 2011388"/>
              <a:gd name="connsiteY5" fmla="*/ 2454442 h 3729789"/>
              <a:gd name="connsiteX6" fmla="*/ 637673 w 2011388"/>
              <a:gd name="connsiteY6" fmla="*/ 2983831 h 3729789"/>
              <a:gd name="connsiteX7" fmla="*/ 481263 w 2011388"/>
              <a:gd name="connsiteY7" fmla="*/ 3308684 h 3729789"/>
              <a:gd name="connsiteX8" fmla="*/ 252663 w 2011388"/>
              <a:gd name="connsiteY8" fmla="*/ 3633536 h 3729789"/>
              <a:gd name="connsiteX9" fmla="*/ 72189 w 2011388"/>
              <a:gd name="connsiteY9" fmla="*/ 3693694 h 3729789"/>
              <a:gd name="connsiteX10" fmla="*/ 0 w 2011388"/>
              <a:gd name="connsiteY10" fmla="*/ 3729789 h 3729789"/>
              <a:gd name="connsiteX11" fmla="*/ 1780674 w 2011388"/>
              <a:gd name="connsiteY11" fmla="*/ 3717757 h 3729789"/>
              <a:gd name="connsiteX12" fmla="*/ 2009273 w 2011388"/>
              <a:gd name="connsiteY12" fmla="*/ 0 h 3729789"/>
              <a:gd name="connsiteX0" fmla="*/ 1864894 w 1869271"/>
              <a:gd name="connsiteY0" fmla="*/ 0 h 3729789"/>
              <a:gd name="connsiteX1" fmla="*/ 1804736 w 1869271"/>
              <a:gd name="connsiteY1" fmla="*/ 0 h 3729789"/>
              <a:gd name="connsiteX2" fmla="*/ 1624263 w 1869271"/>
              <a:gd name="connsiteY2" fmla="*/ 108284 h 3729789"/>
              <a:gd name="connsiteX3" fmla="*/ 1383631 w 1869271"/>
              <a:gd name="connsiteY3" fmla="*/ 493294 h 3729789"/>
              <a:gd name="connsiteX4" fmla="*/ 1010652 w 1869271"/>
              <a:gd name="connsiteY4" fmla="*/ 1684421 h 3729789"/>
              <a:gd name="connsiteX5" fmla="*/ 806115 w 1869271"/>
              <a:gd name="connsiteY5" fmla="*/ 2454442 h 3729789"/>
              <a:gd name="connsiteX6" fmla="*/ 637673 w 1869271"/>
              <a:gd name="connsiteY6" fmla="*/ 2983831 h 3729789"/>
              <a:gd name="connsiteX7" fmla="*/ 481263 w 1869271"/>
              <a:gd name="connsiteY7" fmla="*/ 3308684 h 3729789"/>
              <a:gd name="connsiteX8" fmla="*/ 252663 w 1869271"/>
              <a:gd name="connsiteY8" fmla="*/ 3633536 h 3729789"/>
              <a:gd name="connsiteX9" fmla="*/ 72189 w 1869271"/>
              <a:gd name="connsiteY9" fmla="*/ 3693694 h 3729789"/>
              <a:gd name="connsiteX10" fmla="*/ 0 w 1869271"/>
              <a:gd name="connsiteY10" fmla="*/ 3729789 h 3729789"/>
              <a:gd name="connsiteX11" fmla="*/ 1780674 w 1869271"/>
              <a:gd name="connsiteY11" fmla="*/ 3717757 h 3729789"/>
              <a:gd name="connsiteX12" fmla="*/ 1864894 w 1869271"/>
              <a:gd name="connsiteY12" fmla="*/ 0 h 3729789"/>
              <a:gd name="connsiteX0" fmla="*/ 1864894 w 1864894"/>
              <a:gd name="connsiteY0" fmla="*/ 0 h 3729789"/>
              <a:gd name="connsiteX1" fmla="*/ 1804736 w 1864894"/>
              <a:gd name="connsiteY1" fmla="*/ 0 h 3729789"/>
              <a:gd name="connsiteX2" fmla="*/ 1624263 w 1864894"/>
              <a:gd name="connsiteY2" fmla="*/ 108284 h 3729789"/>
              <a:gd name="connsiteX3" fmla="*/ 1383631 w 1864894"/>
              <a:gd name="connsiteY3" fmla="*/ 493294 h 3729789"/>
              <a:gd name="connsiteX4" fmla="*/ 1010652 w 1864894"/>
              <a:gd name="connsiteY4" fmla="*/ 1684421 h 3729789"/>
              <a:gd name="connsiteX5" fmla="*/ 806115 w 1864894"/>
              <a:gd name="connsiteY5" fmla="*/ 2454442 h 3729789"/>
              <a:gd name="connsiteX6" fmla="*/ 637673 w 1864894"/>
              <a:gd name="connsiteY6" fmla="*/ 2983831 h 3729789"/>
              <a:gd name="connsiteX7" fmla="*/ 481263 w 1864894"/>
              <a:gd name="connsiteY7" fmla="*/ 3308684 h 3729789"/>
              <a:gd name="connsiteX8" fmla="*/ 252663 w 1864894"/>
              <a:gd name="connsiteY8" fmla="*/ 3633536 h 3729789"/>
              <a:gd name="connsiteX9" fmla="*/ 72189 w 1864894"/>
              <a:gd name="connsiteY9" fmla="*/ 3693694 h 3729789"/>
              <a:gd name="connsiteX10" fmla="*/ 0 w 1864894"/>
              <a:gd name="connsiteY10" fmla="*/ 3729789 h 3729789"/>
              <a:gd name="connsiteX11" fmla="*/ 1780674 w 1864894"/>
              <a:gd name="connsiteY11" fmla="*/ 3717757 h 3729789"/>
              <a:gd name="connsiteX12" fmla="*/ 1864894 w 1864894"/>
              <a:gd name="connsiteY12" fmla="*/ 0 h 3729789"/>
              <a:gd name="connsiteX0" fmla="*/ 2105526 w 2105526"/>
              <a:gd name="connsiteY0" fmla="*/ 0 h 3789946"/>
              <a:gd name="connsiteX1" fmla="*/ 2045368 w 2105526"/>
              <a:gd name="connsiteY1" fmla="*/ 0 h 3789946"/>
              <a:gd name="connsiteX2" fmla="*/ 1864895 w 2105526"/>
              <a:gd name="connsiteY2" fmla="*/ 108284 h 3789946"/>
              <a:gd name="connsiteX3" fmla="*/ 1624263 w 2105526"/>
              <a:gd name="connsiteY3" fmla="*/ 493294 h 3789946"/>
              <a:gd name="connsiteX4" fmla="*/ 1251284 w 2105526"/>
              <a:gd name="connsiteY4" fmla="*/ 1684421 h 3789946"/>
              <a:gd name="connsiteX5" fmla="*/ 1046747 w 2105526"/>
              <a:gd name="connsiteY5" fmla="*/ 2454442 h 3789946"/>
              <a:gd name="connsiteX6" fmla="*/ 878305 w 2105526"/>
              <a:gd name="connsiteY6" fmla="*/ 2983831 h 3789946"/>
              <a:gd name="connsiteX7" fmla="*/ 721895 w 2105526"/>
              <a:gd name="connsiteY7" fmla="*/ 3308684 h 3789946"/>
              <a:gd name="connsiteX8" fmla="*/ 493295 w 2105526"/>
              <a:gd name="connsiteY8" fmla="*/ 3633536 h 3789946"/>
              <a:gd name="connsiteX9" fmla="*/ 312821 w 2105526"/>
              <a:gd name="connsiteY9" fmla="*/ 3693694 h 3789946"/>
              <a:gd name="connsiteX10" fmla="*/ 0 w 2105526"/>
              <a:gd name="connsiteY10" fmla="*/ 3789946 h 3789946"/>
              <a:gd name="connsiteX11" fmla="*/ 2021306 w 2105526"/>
              <a:gd name="connsiteY11" fmla="*/ 3717757 h 3789946"/>
              <a:gd name="connsiteX12" fmla="*/ 2105526 w 2105526"/>
              <a:gd name="connsiteY12" fmla="*/ 0 h 3789946"/>
              <a:gd name="connsiteX0" fmla="*/ 2105526 w 2105526"/>
              <a:gd name="connsiteY0" fmla="*/ 0 h 3789946"/>
              <a:gd name="connsiteX1" fmla="*/ 2045368 w 2105526"/>
              <a:gd name="connsiteY1" fmla="*/ 0 h 3789946"/>
              <a:gd name="connsiteX2" fmla="*/ 1864895 w 2105526"/>
              <a:gd name="connsiteY2" fmla="*/ 108284 h 3789946"/>
              <a:gd name="connsiteX3" fmla="*/ 1624263 w 2105526"/>
              <a:gd name="connsiteY3" fmla="*/ 493294 h 3789946"/>
              <a:gd name="connsiteX4" fmla="*/ 1251284 w 2105526"/>
              <a:gd name="connsiteY4" fmla="*/ 1684421 h 3789946"/>
              <a:gd name="connsiteX5" fmla="*/ 1046747 w 2105526"/>
              <a:gd name="connsiteY5" fmla="*/ 2454442 h 3789946"/>
              <a:gd name="connsiteX6" fmla="*/ 938463 w 2105526"/>
              <a:gd name="connsiteY6" fmla="*/ 2995863 h 3789946"/>
              <a:gd name="connsiteX7" fmla="*/ 721895 w 2105526"/>
              <a:gd name="connsiteY7" fmla="*/ 3308684 h 3789946"/>
              <a:gd name="connsiteX8" fmla="*/ 493295 w 2105526"/>
              <a:gd name="connsiteY8" fmla="*/ 3633536 h 3789946"/>
              <a:gd name="connsiteX9" fmla="*/ 312821 w 2105526"/>
              <a:gd name="connsiteY9" fmla="*/ 3693694 h 3789946"/>
              <a:gd name="connsiteX10" fmla="*/ 0 w 2105526"/>
              <a:gd name="connsiteY10" fmla="*/ 3789946 h 3789946"/>
              <a:gd name="connsiteX11" fmla="*/ 2021306 w 2105526"/>
              <a:gd name="connsiteY11" fmla="*/ 3717757 h 3789946"/>
              <a:gd name="connsiteX12" fmla="*/ 2105526 w 2105526"/>
              <a:gd name="connsiteY12" fmla="*/ 0 h 3789946"/>
              <a:gd name="connsiteX0" fmla="*/ 2105526 w 2105526"/>
              <a:gd name="connsiteY0" fmla="*/ 0 h 3789946"/>
              <a:gd name="connsiteX1" fmla="*/ 2045368 w 2105526"/>
              <a:gd name="connsiteY1" fmla="*/ 0 h 3789946"/>
              <a:gd name="connsiteX2" fmla="*/ 1864895 w 2105526"/>
              <a:gd name="connsiteY2" fmla="*/ 108284 h 3789946"/>
              <a:gd name="connsiteX3" fmla="*/ 1624263 w 2105526"/>
              <a:gd name="connsiteY3" fmla="*/ 493294 h 3789946"/>
              <a:gd name="connsiteX4" fmla="*/ 1251284 w 2105526"/>
              <a:gd name="connsiteY4" fmla="*/ 1684421 h 3789946"/>
              <a:gd name="connsiteX5" fmla="*/ 1046747 w 2105526"/>
              <a:gd name="connsiteY5" fmla="*/ 2454442 h 3789946"/>
              <a:gd name="connsiteX6" fmla="*/ 938463 w 2105526"/>
              <a:gd name="connsiteY6" fmla="*/ 2995863 h 3789946"/>
              <a:gd name="connsiteX7" fmla="*/ 818148 w 2105526"/>
              <a:gd name="connsiteY7" fmla="*/ 3380873 h 3789946"/>
              <a:gd name="connsiteX8" fmla="*/ 493295 w 2105526"/>
              <a:gd name="connsiteY8" fmla="*/ 3633536 h 3789946"/>
              <a:gd name="connsiteX9" fmla="*/ 312821 w 2105526"/>
              <a:gd name="connsiteY9" fmla="*/ 3693694 h 3789946"/>
              <a:gd name="connsiteX10" fmla="*/ 0 w 2105526"/>
              <a:gd name="connsiteY10" fmla="*/ 3789946 h 3789946"/>
              <a:gd name="connsiteX11" fmla="*/ 2021306 w 2105526"/>
              <a:gd name="connsiteY11" fmla="*/ 3717757 h 3789946"/>
              <a:gd name="connsiteX12" fmla="*/ 2105526 w 2105526"/>
              <a:gd name="connsiteY12" fmla="*/ 0 h 3789946"/>
              <a:gd name="connsiteX0" fmla="*/ 2105526 w 2105526"/>
              <a:gd name="connsiteY0" fmla="*/ 0 h 3789946"/>
              <a:gd name="connsiteX1" fmla="*/ 2045368 w 2105526"/>
              <a:gd name="connsiteY1" fmla="*/ 0 h 3789946"/>
              <a:gd name="connsiteX2" fmla="*/ 1864895 w 2105526"/>
              <a:gd name="connsiteY2" fmla="*/ 108284 h 3789946"/>
              <a:gd name="connsiteX3" fmla="*/ 1624263 w 2105526"/>
              <a:gd name="connsiteY3" fmla="*/ 493294 h 3789946"/>
              <a:gd name="connsiteX4" fmla="*/ 1251284 w 2105526"/>
              <a:gd name="connsiteY4" fmla="*/ 1684421 h 3789946"/>
              <a:gd name="connsiteX5" fmla="*/ 1046747 w 2105526"/>
              <a:gd name="connsiteY5" fmla="*/ 2454442 h 3789946"/>
              <a:gd name="connsiteX6" fmla="*/ 938463 w 2105526"/>
              <a:gd name="connsiteY6" fmla="*/ 2995863 h 3789946"/>
              <a:gd name="connsiteX7" fmla="*/ 818148 w 2105526"/>
              <a:gd name="connsiteY7" fmla="*/ 3380873 h 3789946"/>
              <a:gd name="connsiteX8" fmla="*/ 553453 w 2105526"/>
              <a:gd name="connsiteY8" fmla="*/ 3657599 h 3789946"/>
              <a:gd name="connsiteX9" fmla="*/ 312821 w 2105526"/>
              <a:gd name="connsiteY9" fmla="*/ 3693694 h 3789946"/>
              <a:gd name="connsiteX10" fmla="*/ 0 w 2105526"/>
              <a:gd name="connsiteY10" fmla="*/ 3789946 h 3789946"/>
              <a:gd name="connsiteX11" fmla="*/ 2021306 w 2105526"/>
              <a:gd name="connsiteY11" fmla="*/ 3717757 h 3789946"/>
              <a:gd name="connsiteX12" fmla="*/ 2105526 w 2105526"/>
              <a:gd name="connsiteY12" fmla="*/ 0 h 3789946"/>
              <a:gd name="connsiteX0" fmla="*/ 2105526 w 2105526"/>
              <a:gd name="connsiteY0" fmla="*/ 0 h 3789946"/>
              <a:gd name="connsiteX1" fmla="*/ 2045368 w 2105526"/>
              <a:gd name="connsiteY1" fmla="*/ 0 h 3789946"/>
              <a:gd name="connsiteX2" fmla="*/ 1864895 w 2105526"/>
              <a:gd name="connsiteY2" fmla="*/ 108284 h 3789946"/>
              <a:gd name="connsiteX3" fmla="*/ 1624263 w 2105526"/>
              <a:gd name="connsiteY3" fmla="*/ 493294 h 3789946"/>
              <a:gd name="connsiteX4" fmla="*/ 1251284 w 2105526"/>
              <a:gd name="connsiteY4" fmla="*/ 1684421 h 3789946"/>
              <a:gd name="connsiteX5" fmla="*/ 1046747 w 2105526"/>
              <a:gd name="connsiteY5" fmla="*/ 2454442 h 3789946"/>
              <a:gd name="connsiteX6" fmla="*/ 938463 w 2105526"/>
              <a:gd name="connsiteY6" fmla="*/ 2995863 h 3789946"/>
              <a:gd name="connsiteX7" fmla="*/ 818148 w 2105526"/>
              <a:gd name="connsiteY7" fmla="*/ 3380873 h 3789946"/>
              <a:gd name="connsiteX8" fmla="*/ 553453 w 2105526"/>
              <a:gd name="connsiteY8" fmla="*/ 3657599 h 3789946"/>
              <a:gd name="connsiteX9" fmla="*/ 336884 w 2105526"/>
              <a:gd name="connsiteY9" fmla="*/ 3753852 h 3789946"/>
              <a:gd name="connsiteX10" fmla="*/ 0 w 2105526"/>
              <a:gd name="connsiteY10" fmla="*/ 3789946 h 3789946"/>
              <a:gd name="connsiteX11" fmla="*/ 2021306 w 2105526"/>
              <a:gd name="connsiteY11" fmla="*/ 3717757 h 3789946"/>
              <a:gd name="connsiteX12" fmla="*/ 2105526 w 2105526"/>
              <a:gd name="connsiteY12" fmla="*/ 0 h 3789946"/>
              <a:gd name="connsiteX0" fmla="*/ 2105526 w 2105526"/>
              <a:gd name="connsiteY0" fmla="*/ 0 h 3789946"/>
              <a:gd name="connsiteX1" fmla="*/ 2045368 w 2105526"/>
              <a:gd name="connsiteY1" fmla="*/ 0 h 3789946"/>
              <a:gd name="connsiteX2" fmla="*/ 1864895 w 2105526"/>
              <a:gd name="connsiteY2" fmla="*/ 108284 h 3789946"/>
              <a:gd name="connsiteX3" fmla="*/ 1624263 w 2105526"/>
              <a:gd name="connsiteY3" fmla="*/ 493294 h 3789946"/>
              <a:gd name="connsiteX4" fmla="*/ 1251284 w 2105526"/>
              <a:gd name="connsiteY4" fmla="*/ 1684421 h 3789946"/>
              <a:gd name="connsiteX5" fmla="*/ 1046747 w 2105526"/>
              <a:gd name="connsiteY5" fmla="*/ 2454442 h 3789946"/>
              <a:gd name="connsiteX6" fmla="*/ 938463 w 2105526"/>
              <a:gd name="connsiteY6" fmla="*/ 2995863 h 3789946"/>
              <a:gd name="connsiteX7" fmla="*/ 818148 w 2105526"/>
              <a:gd name="connsiteY7" fmla="*/ 3380873 h 3789946"/>
              <a:gd name="connsiteX8" fmla="*/ 553453 w 2105526"/>
              <a:gd name="connsiteY8" fmla="*/ 3657599 h 3789946"/>
              <a:gd name="connsiteX9" fmla="*/ 336884 w 2105526"/>
              <a:gd name="connsiteY9" fmla="*/ 3753852 h 3789946"/>
              <a:gd name="connsiteX10" fmla="*/ 0 w 2105526"/>
              <a:gd name="connsiteY10" fmla="*/ 3789946 h 3789946"/>
              <a:gd name="connsiteX11" fmla="*/ 2081464 w 2105526"/>
              <a:gd name="connsiteY11" fmla="*/ 3729788 h 3789946"/>
              <a:gd name="connsiteX12" fmla="*/ 2105526 w 2105526"/>
              <a:gd name="connsiteY12" fmla="*/ 0 h 3789946"/>
              <a:gd name="connsiteX0" fmla="*/ 1780673 w 1780673"/>
              <a:gd name="connsiteY0" fmla="*/ 0 h 3777914"/>
              <a:gd name="connsiteX1" fmla="*/ 1720515 w 1780673"/>
              <a:gd name="connsiteY1" fmla="*/ 0 h 3777914"/>
              <a:gd name="connsiteX2" fmla="*/ 1540042 w 1780673"/>
              <a:gd name="connsiteY2" fmla="*/ 108284 h 3777914"/>
              <a:gd name="connsiteX3" fmla="*/ 1299410 w 1780673"/>
              <a:gd name="connsiteY3" fmla="*/ 493294 h 3777914"/>
              <a:gd name="connsiteX4" fmla="*/ 926431 w 1780673"/>
              <a:gd name="connsiteY4" fmla="*/ 1684421 h 3777914"/>
              <a:gd name="connsiteX5" fmla="*/ 721894 w 1780673"/>
              <a:gd name="connsiteY5" fmla="*/ 2454442 h 3777914"/>
              <a:gd name="connsiteX6" fmla="*/ 613610 w 1780673"/>
              <a:gd name="connsiteY6" fmla="*/ 2995863 h 3777914"/>
              <a:gd name="connsiteX7" fmla="*/ 493295 w 1780673"/>
              <a:gd name="connsiteY7" fmla="*/ 3380873 h 3777914"/>
              <a:gd name="connsiteX8" fmla="*/ 228600 w 1780673"/>
              <a:gd name="connsiteY8" fmla="*/ 3657599 h 3777914"/>
              <a:gd name="connsiteX9" fmla="*/ 12031 w 1780673"/>
              <a:gd name="connsiteY9" fmla="*/ 3753852 h 3777914"/>
              <a:gd name="connsiteX10" fmla="*/ 0 w 1780673"/>
              <a:gd name="connsiteY10" fmla="*/ 3777914 h 3777914"/>
              <a:gd name="connsiteX11" fmla="*/ 1756611 w 1780673"/>
              <a:gd name="connsiteY11" fmla="*/ 3729788 h 3777914"/>
              <a:gd name="connsiteX12" fmla="*/ 1780673 w 1780673"/>
              <a:gd name="connsiteY12" fmla="*/ 0 h 3777914"/>
              <a:gd name="connsiteX0" fmla="*/ 1780673 w 1780673"/>
              <a:gd name="connsiteY0" fmla="*/ 0 h 3777914"/>
              <a:gd name="connsiteX1" fmla="*/ 1720515 w 1780673"/>
              <a:gd name="connsiteY1" fmla="*/ 0 h 3777914"/>
              <a:gd name="connsiteX2" fmla="*/ 1540042 w 1780673"/>
              <a:gd name="connsiteY2" fmla="*/ 108284 h 3777914"/>
              <a:gd name="connsiteX3" fmla="*/ 1299410 w 1780673"/>
              <a:gd name="connsiteY3" fmla="*/ 493294 h 3777914"/>
              <a:gd name="connsiteX4" fmla="*/ 926431 w 1780673"/>
              <a:gd name="connsiteY4" fmla="*/ 1684421 h 3777914"/>
              <a:gd name="connsiteX5" fmla="*/ 721894 w 1780673"/>
              <a:gd name="connsiteY5" fmla="*/ 2454442 h 3777914"/>
              <a:gd name="connsiteX6" fmla="*/ 613610 w 1780673"/>
              <a:gd name="connsiteY6" fmla="*/ 2995863 h 3777914"/>
              <a:gd name="connsiteX7" fmla="*/ 493295 w 1780673"/>
              <a:gd name="connsiteY7" fmla="*/ 3380873 h 3777914"/>
              <a:gd name="connsiteX8" fmla="*/ 228600 w 1780673"/>
              <a:gd name="connsiteY8" fmla="*/ 3657599 h 3777914"/>
              <a:gd name="connsiteX9" fmla="*/ 12031 w 1780673"/>
              <a:gd name="connsiteY9" fmla="*/ 3753852 h 3777914"/>
              <a:gd name="connsiteX10" fmla="*/ 0 w 1780673"/>
              <a:gd name="connsiteY10" fmla="*/ 3777914 h 3777914"/>
              <a:gd name="connsiteX11" fmla="*/ 1756611 w 1780673"/>
              <a:gd name="connsiteY11" fmla="*/ 3765883 h 3777914"/>
              <a:gd name="connsiteX12" fmla="*/ 1780673 w 1780673"/>
              <a:gd name="connsiteY12" fmla="*/ 0 h 377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0673" h="3777914">
                <a:moveTo>
                  <a:pt x="1780673" y="0"/>
                </a:moveTo>
                <a:lnTo>
                  <a:pt x="1720515" y="0"/>
                </a:lnTo>
                <a:lnTo>
                  <a:pt x="1540042" y="108284"/>
                </a:lnTo>
                <a:lnTo>
                  <a:pt x="1299410" y="493294"/>
                </a:lnTo>
                <a:lnTo>
                  <a:pt x="926431" y="1684421"/>
                </a:lnTo>
                <a:lnTo>
                  <a:pt x="721894" y="2454442"/>
                </a:lnTo>
                <a:lnTo>
                  <a:pt x="613610" y="2995863"/>
                </a:lnTo>
                <a:lnTo>
                  <a:pt x="493295" y="3380873"/>
                </a:lnTo>
                <a:lnTo>
                  <a:pt x="228600" y="3657599"/>
                </a:lnTo>
                <a:lnTo>
                  <a:pt x="12031" y="3753852"/>
                </a:lnTo>
                <a:lnTo>
                  <a:pt x="0" y="3777914"/>
                </a:lnTo>
                <a:lnTo>
                  <a:pt x="1756611" y="3765883"/>
                </a:lnTo>
                <a:cubicBezTo>
                  <a:pt x="1752600" y="2522620"/>
                  <a:pt x="1748589" y="1315453"/>
                  <a:pt x="1780673" y="0"/>
                </a:cubicBezTo>
                <a:close/>
              </a:path>
            </a:pathLst>
          </a:custGeom>
          <a:blipFill dpi="0" rotWithShape="1">
            <a:blip r:embed="rId8">
              <a:alphaModFix amt="71000"/>
              <a:extLst>
                <a:ext uri="{28A0092B-C50C-407E-A947-70E740481C1C}">
                  <a14:useLocalDpi xmlns:a14="http://schemas.microsoft.com/office/drawing/2010/main"/>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p:nvSpPr>
        <p:spPr>
          <a:xfrm>
            <a:off x="7190842" y="6178176"/>
            <a:ext cx="1957463" cy="701749"/>
          </a:xfrm>
          <a:custGeom>
            <a:avLst/>
            <a:gdLst>
              <a:gd name="connsiteX0" fmla="*/ 0 w 2573079"/>
              <a:gd name="connsiteY0" fmla="*/ 21265 h 935665"/>
              <a:gd name="connsiteX1" fmla="*/ 1520456 w 2573079"/>
              <a:gd name="connsiteY1" fmla="*/ 21265 h 935665"/>
              <a:gd name="connsiteX2" fmla="*/ 2573079 w 2573079"/>
              <a:gd name="connsiteY2" fmla="*/ 0 h 935665"/>
              <a:gd name="connsiteX3" fmla="*/ 2562447 w 2573079"/>
              <a:gd name="connsiteY3" fmla="*/ 935665 h 935665"/>
              <a:gd name="connsiteX4" fmla="*/ 574158 w 2573079"/>
              <a:gd name="connsiteY4" fmla="*/ 925032 h 935665"/>
              <a:gd name="connsiteX5" fmla="*/ 0 w 2573079"/>
              <a:gd name="connsiteY5" fmla="*/ 21265 h 935665"/>
              <a:gd name="connsiteX0" fmla="*/ 0 w 2573079"/>
              <a:gd name="connsiteY0" fmla="*/ 21265 h 935665"/>
              <a:gd name="connsiteX1" fmla="*/ 1520456 w 2573079"/>
              <a:gd name="connsiteY1" fmla="*/ 21265 h 935665"/>
              <a:gd name="connsiteX2" fmla="*/ 2573079 w 2573079"/>
              <a:gd name="connsiteY2" fmla="*/ 0 h 935665"/>
              <a:gd name="connsiteX3" fmla="*/ 2562447 w 2573079"/>
              <a:gd name="connsiteY3" fmla="*/ 935665 h 935665"/>
              <a:gd name="connsiteX4" fmla="*/ 574158 w 2573079"/>
              <a:gd name="connsiteY4" fmla="*/ 925032 h 935665"/>
              <a:gd name="connsiteX5" fmla="*/ 318977 w 2573079"/>
              <a:gd name="connsiteY5" fmla="*/ 552893 h 935665"/>
              <a:gd name="connsiteX6" fmla="*/ 0 w 2573079"/>
              <a:gd name="connsiteY6" fmla="*/ 21265 h 935665"/>
              <a:gd name="connsiteX0" fmla="*/ 0 w 2573079"/>
              <a:gd name="connsiteY0" fmla="*/ 21265 h 935665"/>
              <a:gd name="connsiteX1" fmla="*/ 1520456 w 2573079"/>
              <a:gd name="connsiteY1" fmla="*/ 21265 h 935665"/>
              <a:gd name="connsiteX2" fmla="*/ 2573079 w 2573079"/>
              <a:gd name="connsiteY2" fmla="*/ 0 h 935665"/>
              <a:gd name="connsiteX3" fmla="*/ 2562447 w 2573079"/>
              <a:gd name="connsiteY3" fmla="*/ 935665 h 935665"/>
              <a:gd name="connsiteX4" fmla="*/ 574158 w 2573079"/>
              <a:gd name="connsiteY4" fmla="*/ 925032 h 935665"/>
              <a:gd name="connsiteX5" fmla="*/ 282106 w 2573079"/>
              <a:gd name="connsiteY5" fmla="*/ 560267 h 935665"/>
              <a:gd name="connsiteX6" fmla="*/ 0 w 2573079"/>
              <a:gd name="connsiteY6" fmla="*/ 21265 h 935665"/>
              <a:gd name="connsiteX0" fmla="*/ 0 w 2609950"/>
              <a:gd name="connsiteY0" fmla="*/ 21265 h 935665"/>
              <a:gd name="connsiteX1" fmla="*/ 1557327 w 2609950"/>
              <a:gd name="connsiteY1" fmla="*/ 21265 h 935665"/>
              <a:gd name="connsiteX2" fmla="*/ 2609950 w 2609950"/>
              <a:gd name="connsiteY2" fmla="*/ 0 h 935665"/>
              <a:gd name="connsiteX3" fmla="*/ 2599318 w 2609950"/>
              <a:gd name="connsiteY3" fmla="*/ 935665 h 935665"/>
              <a:gd name="connsiteX4" fmla="*/ 611029 w 2609950"/>
              <a:gd name="connsiteY4" fmla="*/ 925032 h 935665"/>
              <a:gd name="connsiteX5" fmla="*/ 318977 w 2609950"/>
              <a:gd name="connsiteY5" fmla="*/ 560267 h 935665"/>
              <a:gd name="connsiteX6" fmla="*/ 0 w 2609950"/>
              <a:gd name="connsiteY6" fmla="*/ 21265 h 9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9950" h="935665">
                <a:moveTo>
                  <a:pt x="0" y="21265"/>
                </a:moveTo>
                <a:lnTo>
                  <a:pt x="1557327" y="21265"/>
                </a:lnTo>
                <a:lnTo>
                  <a:pt x="2609950" y="0"/>
                </a:lnTo>
                <a:lnTo>
                  <a:pt x="2599318" y="935665"/>
                </a:lnTo>
                <a:lnTo>
                  <a:pt x="611029" y="925032"/>
                </a:lnTo>
                <a:cubicBezTo>
                  <a:pt x="536601" y="800986"/>
                  <a:pt x="393405" y="684313"/>
                  <a:pt x="318977" y="560267"/>
                </a:cubicBezTo>
                <a:lnTo>
                  <a:pt x="0" y="21265"/>
                </a:lnTo>
                <a:close/>
              </a:path>
            </a:pathLst>
          </a:custGeom>
          <a:solidFill>
            <a:srgbClr val="00AEF0">
              <a:alpha val="60000"/>
            </a:srgbClr>
          </a:solidFill>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Arrow Connector 79"/>
          <p:cNvCxnSpPr/>
          <p:nvPr/>
        </p:nvCxnSpPr>
        <p:spPr>
          <a:xfrm>
            <a:off x="705255" y="5979419"/>
            <a:ext cx="1194003" cy="70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3538182" y="5979418"/>
            <a:ext cx="1194003" cy="70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98089" y="4413622"/>
            <a:ext cx="579207" cy="1398671"/>
            <a:chOff x="95508" y="3608606"/>
            <a:chExt cx="772276" cy="1864894"/>
          </a:xfrm>
        </p:grpSpPr>
        <p:sp>
          <p:nvSpPr>
            <p:cNvPr id="3" name="Freeform 2"/>
            <p:cNvSpPr/>
            <p:nvPr/>
          </p:nvSpPr>
          <p:spPr>
            <a:xfrm>
              <a:off x="481321" y="3611110"/>
              <a:ext cx="386463" cy="1859193"/>
            </a:xfrm>
            <a:custGeom>
              <a:avLst/>
              <a:gdLst>
                <a:gd name="connsiteX0" fmla="*/ 0 w 421105"/>
                <a:gd name="connsiteY0" fmla="*/ 0 h 1888958"/>
                <a:gd name="connsiteX1" fmla="*/ 192505 w 421105"/>
                <a:gd name="connsiteY1" fmla="*/ 144379 h 1888958"/>
                <a:gd name="connsiteX2" fmla="*/ 324853 w 421105"/>
                <a:gd name="connsiteY2" fmla="*/ 336884 h 1888958"/>
                <a:gd name="connsiteX3" fmla="*/ 397042 w 421105"/>
                <a:gd name="connsiteY3" fmla="*/ 601579 h 1888958"/>
                <a:gd name="connsiteX4" fmla="*/ 409074 w 421105"/>
                <a:gd name="connsiteY4" fmla="*/ 842210 h 1888958"/>
                <a:gd name="connsiteX5" fmla="*/ 409074 w 421105"/>
                <a:gd name="connsiteY5" fmla="*/ 1130968 h 1888958"/>
                <a:gd name="connsiteX6" fmla="*/ 397042 w 421105"/>
                <a:gd name="connsiteY6" fmla="*/ 1395663 h 1888958"/>
                <a:gd name="connsiteX7" fmla="*/ 372979 w 421105"/>
                <a:gd name="connsiteY7" fmla="*/ 1624263 h 1888958"/>
                <a:gd name="connsiteX8" fmla="*/ 372979 w 421105"/>
                <a:gd name="connsiteY8" fmla="*/ 1804737 h 1888958"/>
                <a:gd name="connsiteX9" fmla="*/ 421105 w 421105"/>
                <a:gd name="connsiteY9" fmla="*/ 1888958 h 188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105" h="1888958">
                  <a:moveTo>
                    <a:pt x="0" y="0"/>
                  </a:moveTo>
                  <a:lnTo>
                    <a:pt x="192505" y="144379"/>
                  </a:lnTo>
                  <a:lnTo>
                    <a:pt x="324853" y="336884"/>
                  </a:lnTo>
                  <a:lnTo>
                    <a:pt x="397042" y="601579"/>
                  </a:lnTo>
                  <a:lnTo>
                    <a:pt x="409074" y="842210"/>
                  </a:lnTo>
                  <a:lnTo>
                    <a:pt x="409074" y="1130968"/>
                  </a:lnTo>
                  <a:lnTo>
                    <a:pt x="397042" y="1395663"/>
                  </a:lnTo>
                  <a:lnTo>
                    <a:pt x="372979" y="1624263"/>
                  </a:lnTo>
                  <a:lnTo>
                    <a:pt x="372979" y="1804737"/>
                  </a:lnTo>
                  <a:lnTo>
                    <a:pt x="421105" y="1888958"/>
                  </a:lnTo>
                </a:path>
              </a:pathLst>
            </a:custGeom>
            <a:ln>
              <a:solidFill>
                <a:schemeClr val="bg1">
                  <a:lumMod val="9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 name="Freeform 5"/>
            <p:cNvSpPr/>
            <p:nvPr/>
          </p:nvSpPr>
          <p:spPr>
            <a:xfrm>
              <a:off x="95508" y="3608606"/>
              <a:ext cx="409074" cy="1864894"/>
            </a:xfrm>
            <a:custGeom>
              <a:avLst/>
              <a:gdLst>
                <a:gd name="connsiteX0" fmla="*/ 348916 w 348916"/>
                <a:gd name="connsiteY0" fmla="*/ 0 h 1852863"/>
                <a:gd name="connsiteX1" fmla="*/ 144379 w 348916"/>
                <a:gd name="connsiteY1" fmla="*/ 60157 h 1852863"/>
                <a:gd name="connsiteX2" fmla="*/ 96253 w 348916"/>
                <a:gd name="connsiteY2" fmla="*/ 288757 h 1852863"/>
                <a:gd name="connsiteX3" fmla="*/ 84221 w 348916"/>
                <a:gd name="connsiteY3" fmla="*/ 661736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84221 w 348916"/>
                <a:gd name="connsiteY3" fmla="*/ 661736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12031 w 348916"/>
                <a:gd name="connsiteY3" fmla="*/ 782051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12031 w 348916"/>
                <a:gd name="connsiteY3" fmla="*/ 782051 h 1852863"/>
                <a:gd name="connsiteX4" fmla="*/ 24063 w 348916"/>
                <a:gd name="connsiteY4" fmla="*/ 1347536 h 1852863"/>
                <a:gd name="connsiteX5" fmla="*/ 60158 w 348916"/>
                <a:gd name="connsiteY5" fmla="*/ 1491915 h 1852863"/>
                <a:gd name="connsiteX6" fmla="*/ 12031 w 348916"/>
                <a:gd name="connsiteY6" fmla="*/ 1732547 h 1852863"/>
                <a:gd name="connsiteX7" fmla="*/ 0 w 348916"/>
                <a:gd name="connsiteY7" fmla="*/ 1852863 h 1852863"/>
                <a:gd name="connsiteX0" fmla="*/ 360948 w 360948"/>
                <a:gd name="connsiteY0" fmla="*/ 0 h 1852863"/>
                <a:gd name="connsiteX1" fmla="*/ 156411 w 360948"/>
                <a:gd name="connsiteY1" fmla="*/ 60157 h 1852863"/>
                <a:gd name="connsiteX2" fmla="*/ 36096 w 360948"/>
                <a:gd name="connsiteY2" fmla="*/ 312820 h 1852863"/>
                <a:gd name="connsiteX3" fmla="*/ 24063 w 360948"/>
                <a:gd name="connsiteY3" fmla="*/ 782051 h 1852863"/>
                <a:gd name="connsiteX4" fmla="*/ 36095 w 360948"/>
                <a:gd name="connsiteY4" fmla="*/ 1347536 h 1852863"/>
                <a:gd name="connsiteX5" fmla="*/ 0 w 360948"/>
                <a:gd name="connsiteY5" fmla="*/ 1624263 h 1852863"/>
                <a:gd name="connsiteX6" fmla="*/ 24063 w 360948"/>
                <a:gd name="connsiteY6" fmla="*/ 1732547 h 1852863"/>
                <a:gd name="connsiteX7" fmla="*/ 12032 w 360948"/>
                <a:gd name="connsiteY7" fmla="*/ 1852863 h 1852863"/>
                <a:gd name="connsiteX0" fmla="*/ 409074 w 409074"/>
                <a:gd name="connsiteY0" fmla="*/ 0 h 1864894"/>
                <a:gd name="connsiteX1" fmla="*/ 204537 w 409074"/>
                <a:gd name="connsiteY1" fmla="*/ 60157 h 1864894"/>
                <a:gd name="connsiteX2" fmla="*/ 84222 w 409074"/>
                <a:gd name="connsiteY2" fmla="*/ 312820 h 1864894"/>
                <a:gd name="connsiteX3" fmla="*/ 72189 w 409074"/>
                <a:gd name="connsiteY3" fmla="*/ 782051 h 1864894"/>
                <a:gd name="connsiteX4" fmla="*/ 84221 w 409074"/>
                <a:gd name="connsiteY4" fmla="*/ 1347536 h 1864894"/>
                <a:gd name="connsiteX5" fmla="*/ 48126 w 409074"/>
                <a:gd name="connsiteY5" fmla="*/ 1624263 h 1864894"/>
                <a:gd name="connsiteX6" fmla="*/ 72189 w 409074"/>
                <a:gd name="connsiteY6" fmla="*/ 1732547 h 1864894"/>
                <a:gd name="connsiteX7" fmla="*/ 0 w 409074"/>
                <a:gd name="connsiteY7" fmla="*/ 1864894 h 186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074" h="1864894">
                  <a:moveTo>
                    <a:pt x="409074" y="0"/>
                  </a:moveTo>
                  <a:lnTo>
                    <a:pt x="204537" y="60157"/>
                  </a:lnTo>
                  <a:lnTo>
                    <a:pt x="84222" y="312820"/>
                  </a:lnTo>
                  <a:lnTo>
                    <a:pt x="72189" y="782051"/>
                  </a:lnTo>
                  <a:lnTo>
                    <a:pt x="84221" y="1347536"/>
                  </a:lnTo>
                  <a:lnTo>
                    <a:pt x="48126" y="1624263"/>
                  </a:lnTo>
                  <a:lnTo>
                    <a:pt x="72189" y="1732547"/>
                  </a:lnTo>
                  <a:lnTo>
                    <a:pt x="0" y="1864894"/>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36884" y="3633537"/>
              <a:ext cx="132348" cy="1780674"/>
            </a:xfrm>
            <a:custGeom>
              <a:avLst/>
              <a:gdLst>
                <a:gd name="connsiteX0" fmla="*/ 132348 w 132348"/>
                <a:gd name="connsiteY0" fmla="*/ 0 h 1780674"/>
                <a:gd name="connsiteX1" fmla="*/ 36095 w 132348"/>
                <a:gd name="connsiteY1" fmla="*/ 372979 h 1780674"/>
                <a:gd name="connsiteX2" fmla="*/ 0 w 132348"/>
                <a:gd name="connsiteY2" fmla="*/ 649705 h 1780674"/>
                <a:gd name="connsiteX3" fmla="*/ 12032 w 132348"/>
                <a:gd name="connsiteY3" fmla="*/ 914400 h 1780674"/>
                <a:gd name="connsiteX4" fmla="*/ 24063 w 132348"/>
                <a:gd name="connsiteY4" fmla="*/ 1143000 h 1780674"/>
                <a:gd name="connsiteX5" fmla="*/ 48127 w 132348"/>
                <a:gd name="connsiteY5" fmla="*/ 1395663 h 1780674"/>
                <a:gd name="connsiteX6" fmla="*/ 24063 w 132348"/>
                <a:gd name="connsiteY6" fmla="*/ 1588168 h 1780674"/>
                <a:gd name="connsiteX7" fmla="*/ 12032 w 132348"/>
                <a:gd name="connsiteY7" fmla="*/ 1780674 h 178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48" h="1780674">
                  <a:moveTo>
                    <a:pt x="132348" y="0"/>
                  </a:moveTo>
                  <a:lnTo>
                    <a:pt x="36095" y="372979"/>
                  </a:lnTo>
                  <a:lnTo>
                    <a:pt x="0" y="649705"/>
                  </a:lnTo>
                  <a:lnTo>
                    <a:pt x="12032" y="914400"/>
                  </a:lnTo>
                  <a:lnTo>
                    <a:pt x="24063" y="1143000"/>
                  </a:lnTo>
                  <a:lnTo>
                    <a:pt x="48127" y="1395663"/>
                  </a:lnTo>
                  <a:lnTo>
                    <a:pt x="24063" y="1588168"/>
                  </a:lnTo>
                  <a:lnTo>
                    <a:pt x="12032" y="1780674"/>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93701" y="3622088"/>
              <a:ext cx="192505" cy="1792705"/>
            </a:xfrm>
            <a:custGeom>
              <a:avLst/>
              <a:gdLst>
                <a:gd name="connsiteX0" fmla="*/ 0 w 192505"/>
                <a:gd name="connsiteY0" fmla="*/ 0 h 1792705"/>
                <a:gd name="connsiteX1" fmla="*/ 84221 w 192505"/>
                <a:gd name="connsiteY1" fmla="*/ 336884 h 1792705"/>
                <a:gd name="connsiteX2" fmla="*/ 192505 w 192505"/>
                <a:gd name="connsiteY2" fmla="*/ 649705 h 1792705"/>
                <a:gd name="connsiteX3" fmla="*/ 192505 w 192505"/>
                <a:gd name="connsiteY3" fmla="*/ 902368 h 1792705"/>
                <a:gd name="connsiteX4" fmla="*/ 156411 w 192505"/>
                <a:gd name="connsiteY4" fmla="*/ 1179095 h 1792705"/>
                <a:gd name="connsiteX5" fmla="*/ 132348 w 192505"/>
                <a:gd name="connsiteY5" fmla="*/ 1467852 h 1792705"/>
                <a:gd name="connsiteX6" fmla="*/ 156411 w 192505"/>
                <a:gd name="connsiteY6" fmla="*/ 1792705 h 1792705"/>
                <a:gd name="connsiteX7" fmla="*/ 156411 w 192505"/>
                <a:gd name="connsiteY7" fmla="*/ 1792705 h 179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505" h="1792705">
                  <a:moveTo>
                    <a:pt x="0" y="0"/>
                  </a:moveTo>
                  <a:lnTo>
                    <a:pt x="84221" y="336884"/>
                  </a:lnTo>
                  <a:lnTo>
                    <a:pt x="192505" y="649705"/>
                  </a:lnTo>
                  <a:lnTo>
                    <a:pt x="192505" y="902368"/>
                  </a:lnTo>
                  <a:lnTo>
                    <a:pt x="156411" y="1179095"/>
                  </a:lnTo>
                  <a:lnTo>
                    <a:pt x="132348" y="1467852"/>
                  </a:lnTo>
                  <a:lnTo>
                    <a:pt x="156411" y="1792705"/>
                  </a:lnTo>
                  <a:lnTo>
                    <a:pt x="156411" y="1792705"/>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p:cNvGrpSpPr/>
          <p:nvPr/>
        </p:nvGrpSpPr>
        <p:grpSpPr>
          <a:xfrm>
            <a:off x="817287" y="4384775"/>
            <a:ext cx="579207" cy="1398671"/>
            <a:chOff x="95508" y="3608606"/>
            <a:chExt cx="772276" cy="1864894"/>
          </a:xfrm>
        </p:grpSpPr>
        <p:sp>
          <p:nvSpPr>
            <p:cNvPr id="76" name="Freeform 75"/>
            <p:cNvSpPr/>
            <p:nvPr/>
          </p:nvSpPr>
          <p:spPr>
            <a:xfrm>
              <a:off x="481321" y="3611110"/>
              <a:ext cx="386463" cy="1859193"/>
            </a:xfrm>
            <a:custGeom>
              <a:avLst/>
              <a:gdLst>
                <a:gd name="connsiteX0" fmla="*/ 0 w 421105"/>
                <a:gd name="connsiteY0" fmla="*/ 0 h 1888958"/>
                <a:gd name="connsiteX1" fmla="*/ 192505 w 421105"/>
                <a:gd name="connsiteY1" fmla="*/ 144379 h 1888958"/>
                <a:gd name="connsiteX2" fmla="*/ 324853 w 421105"/>
                <a:gd name="connsiteY2" fmla="*/ 336884 h 1888958"/>
                <a:gd name="connsiteX3" fmla="*/ 397042 w 421105"/>
                <a:gd name="connsiteY3" fmla="*/ 601579 h 1888958"/>
                <a:gd name="connsiteX4" fmla="*/ 409074 w 421105"/>
                <a:gd name="connsiteY4" fmla="*/ 842210 h 1888958"/>
                <a:gd name="connsiteX5" fmla="*/ 409074 w 421105"/>
                <a:gd name="connsiteY5" fmla="*/ 1130968 h 1888958"/>
                <a:gd name="connsiteX6" fmla="*/ 397042 w 421105"/>
                <a:gd name="connsiteY6" fmla="*/ 1395663 h 1888958"/>
                <a:gd name="connsiteX7" fmla="*/ 372979 w 421105"/>
                <a:gd name="connsiteY7" fmla="*/ 1624263 h 1888958"/>
                <a:gd name="connsiteX8" fmla="*/ 372979 w 421105"/>
                <a:gd name="connsiteY8" fmla="*/ 1804737 h 1888958"/>
                <a:gd name="connsiteX9" fmla="*/ 421105 w 421105"/>
                <a:gd name="connsiteY9" fmla="*/ 1888958 h 188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105" h="1888958">
                  <a:moveTo>
                    <a:pt x="0" y="0"/>
                  </a:moveTo>
                  <a:lnTo>
                    <a:pt x="192505" y="144379"/>
                  </a:lnTo>
                  <a:lnTo>
                    <a:pt x="324853" y="336884"/>
                  </a:lnTo>
                  <a:lnTo>
                    <a:pt x="397042" y="601579"/>
                  </a:lnTo>
                  <a:lnTo>
                    <a:pt x="409074" y="842210"/>
                  </a:lnTo>
                  <a:lnTo>
                    <a:pt x="409074" y="1130968"/>
                  </a:lnTo>
                  <a:lnTo>
                    <a:pt x="397042" y="1395663"/>
                  </a:lnTo>
                  <a:lnTo>
                    <a:pt x="372979" y="1624263"/>
                  </a:lnTo>
                  <a:lnTo>
                    <a:pt x="372979" y="1804737"/>
                  </a:lnTo>
                  <a:lnTo>
                    <a:pt x="421105" y="1888958"/>
                  </a:lnTo>
                </a:path>
              </a:pathLst>
            </a:custGeom>
            <a:ln>
              <a:solidFill>
                <a:schemeClr val="bg1">
                  <a:lumMod val="9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7" name="Freeform 76"/>
            <p:cNvSpPr/>
            <p:nvPr/>
          </p:nvSpPr>
          <p:spPr>
            <a:xfrm>
              <a:off x="95508" y="3608606"/>
              <a:ext cx="409074" cy="1864894"/>
            </a:xfrm>
            <a:custGeom>
              <a:avLst/>
              <a:gdLst>
                <a:gd name="connsiteX0" fmla="*/ 348916 w 348916"/>
                <a:gd name="connsiteY0" fmla="*/ 0 h 1852863"/>
                <a:gd name="connsiteX1" fmla="*/ 144379 w 348916"/>
                <a:gd name="connsiteY1" fmla="*/ 60157 h 1852863"/>
                <a:gd name="connsiteX2" fmla="*/ 96253 w 348916"/>
                <a:gd name="connsiteY2" fmla="*/ 288757 h 1852863"/>
                <a:gd name="connsiteX3" fmla="*/ 84221 w 348916"/>
                <a:gd name="connsiteY3" fmla="*/ 661736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84221 w 348916"/>
                <a:gd name="connsiteY3" fmla="*/ 661736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12031 w 348916"/>
                <a:gd name="connsiteY3" fmla="*/ 782051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12031 w 348916"/>
                <a:gd name="connsiteY3" fmla="*/ 782051 h 1852863"/>
                <a:gd name="connsiteX4" fmla="*/ 24063 w 348916"/>
                <a:gd name="connsiteY4" fmla="*/ 1347536 h 1852863"/>
                <a:gd name="connsiteX5" fmla="*/ 60158 w 348916"/>
                <a:gd name="connsiteY5" fmla="*/ 1491915 h 1852863"/>
                <a:gd name="connsiteX6" fmla="*/ 12031 w 348916"/>
                <a:gd name="connsiteY6" fmla="*/ 1732547 h 1852863"/>
                <a:gd name="connsiteX7" fmla="*/ 0 w 348916"/>
                <a:gd name="connsiteY7" fmla="*/ 1852863 h 1852863"/>
                <a:gd name="connsiteX0" fmla="*/ 360948 w 360948"/>
                <a:gd name="connsiteY0" fmla="*/ 0 h 1852863"/>
                <a:gd name="connsiteX1" fmla="*/ 156411 w 360948"/>
                <a:gd name="connsiteY1" fmla="*/ 60157 h 1852863"/>
                <a:gd name="connsiteX2" fmla="*/ 36096 w 360948"/>
                <a:gd name="connsiteY2" fmla="*/ 312820 h 1852863"/>
                <a:gd name="connsiteX3" fmla="*/ 24063 w 360948"/>
                <a:gd name="connsiteY3" fmla="*/ 782051 h 1852863"/>
                <a:gd name="connsiteX4" fmla="*/ 36095 w 360948"/>
                <a:gd name="connsiteY4" fmla="*/ 1347536 h 1852863"/>
                <a:gd name="connsiteX5" fmla="*/ 0 w 360948"/>
                <a:gd name="connsiteY5" fmla="*/ 1624263 h 1852863"/>
                <a:gd name="connsiteX6" fmla="*/ 24063 w 360948"/>
                <a:gd name="connsiteY6" fmla="*/ 1732547 h 1852863"/>
                <a:gd name="connsiteX7" fmla="*/ 12032 w 360948"/>
                <a:gd name="connsiteY7" fmla="*/ 1852863 h 1852863"/>
                <a:gd name="connsiteX0" fmla="*/ 409074 w 409074"/>
                <a:gd name="connsiteY0" fmla="*/ 0 h 1864894"/>
                <a:gd name="connsiteX1" fmla="*/ 204537 w 409074"/>
                <a:gd name="connsiteY1" fmla="*/ 60157 h 1864894"/>
                <a:gd name="connsiteX2" fmla="*/ 84222 w 409074"/>
                <a:gd name="connsiteY2" fmla="*/ 312820 h 1864894"/>
                <a:gd name="connsiteX3" fmla="*/ 72189 w 409074"/>
                <a:gd name="connsiteY3" fmla="*/ 782051 h 1864894"/>
                <a:gd name="connsiteX4" fmla="*/ 84221 w 409074"/>
                <a:gd name="connsiteY4" fmla="*/ 1347536 h 1864894"/>
                <a:gd name="connsiteX5" fmla="*/ 48126 w 409074"/>
                <a:gd name="connsiteY5" fmla="*/ 1624263 h 1864894"/>
                <a:gd name="connsiteX6" fmla="*/ 72189 w 409074"/>
                <a:gd name="connsiteY6" fmla="*/ 1732547 h 1864894"/>
                <a:gd name="connsiteX7" fmla="*/ 0 w 409074"/>
                <a:gd name="connsiteY7" fmla="*/ 1864894 h 186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074" h="1864894">
                  <a:moveTo>
                    <a:pt x="409074" y="0"/>
                  </a:moveTo>
                  <a:lnTo>
                    <a:pt x="204537" y="60157"/>
                  </a:lnTo>
                  <a:lnTo>
                    <a:pt x="84222" y="312820"/>
                  </a:lnTo>
                  <a:lnTo>
                    <a:pt x="72189" y="782051"/>
                  </a:lnTo>
                  <a:lnTo>
                    <a:pt x="84221" y="1347536"/>
                  </a:lnTo>
                  <a:lnTo>
                    <a:pt x="48126" y="1624263"/>
                  </a:lnTo>
                  <a:lnTo>
                    <a:pt x="72189" y="1732547"/>
                  </a:lnTo>
                  <a:lnTo>
                    <a:pt x="0" y="1864894"/>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a:off x="336884" y="3633537"/>
              <a:ext cx="132348" cy="1780674"/>
            </a:xfrm>
            <a:custGeom>
              <a:avLst/>
              <a:gdLst>
                <a:gd name="connsiteX0" fmla="*/ 132348 w 132348"/>
                <a:gd name="connsiteY0" fmla="*/ 0 h 1780674"/>
                <a:gd name="connsiteX1" fmla="*/ 36095 w 132348"/>
                <a:gd name="connsiteY1" fmla="*/ 372979 h 1780674"/>
                <a:gd name="connsiteX2" fmla="*/ 0 w 132348"/>
                <a:gd name="connsiteY2" fmla="*/ 649705 h 1780674"/>
                <a:gd name="connsiteX3" fmla="*/ 12032 w 132348"/>
                <a:gd name="connsiteY3" fmla="*/ 914400 h 1780674"/>
                <a:gd name="connsiteX4" fmla="*/ 24063 w 132348"/>
                <a:gd name="connsiteY4" fmla="*/ 1143000 h 1780674"/>
                <a:gd name="connsiteX5" fmla="*/ 48127 w 132348"/>
                <a:gd name="connsiteY5" fmla="*/ 1395663 h 1780674"/>
                <a:gd name="connsiteX6" fmla="*/ 24063 w 132348"/>
                <a:gd name="connsiteY6" fmla="*/ 1588168 h 1780674"/>
                <a:gd name="connsiteX7" fmla="*/ 12032 w 132348"/>
                <a:gd name="connsiteY7" fmla="*/ 1780674 h 178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48" h="1780674">
                  <a:moveTo>
                    <a:pt x="132348" y="0"/>
                  </a:moveTo>
                  <a:lnTo>
                    <a:pt x="36095" y="372979"/>
                  </a:lnTo>
                  <a:lnTo>
                    <a:pt x="0" y="649705"/>
                  </a:lnTo>
                  <a:lnTo>
                    <a:pt x="12032" y="914400"/>
                  </a:lnTo>
                  <a:lnTo>
                    <a:pt x="24063" y="1143000"/>
                  </a:lnTo>
                  <a:lnTo>
                    <a:pt x="48127" y="1395663"/>
                  </a:lnTo>
                  <a:lnTo>
                    <a:pt x="24063" y="1588168"/>
                  </a:lnTo>
                  <a:lnTo>
                    <a:pt x="12032" y="1780674"/>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493701" y="3622088"/>
              <a:ext cx="192505" cy="1792705"/>
            </a:xfrm>
            <a:custGeom>
              <a:avLst/>
              <a:gdLst>
                <a:gd name="connsiteX0" fmla="*/ 0 w 192505"/>
                <a:gd name="connsiteY0" fmla="*/ 0 h 1792705"/>
                <a:gd name="connsiteX1" fmla="*/ 84221 w 192505"/>
                <a:gd name="connsiteY1" fmla="*/ 336884 h 1792705"/>
                <a:gd name="connsiteX2" fmla="*/ 192505 w 192505"/>
                <a:gd name="connsiteY2" fmla="*/ 649705 h 1792705"/>
                <a:gd name="connsiteX3" fmla="*/ 192505 w 192505"/>
                <a:gd name="connsiteY3" fmla="*/ 902368 h 1792705"/>
                <a:gd name="connsiteX4" fmla="*/ 156411 w 192505"/>
                <a:gd name="connsiteY4" fmla="*/ 1179095 h 1792705"/>
                <a:gd name="connsiteX5" fmla="*/ 132348 w 192505"/>
                <a:gd name="connsiteY5" fmla="*/ 1467852 h 1792705"/>
                <a:gd name="connsiteX6" fmla="*/ 156411 w 192505"/>
                <a:gd name="connsiteY6" fmla="*/ 1792705 h 1792705"/>
                <a:gd name="connsiteX7" fmla="*/ 156411 w 192505"/>
                <a:gd name="connsiteY7" fmla="*/ 1792705 h 179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505" h="1792705">
                  <a:moveTo>
                    <a:pt x="0" y="0"/>
                  </a:moveTo>
                  <a:lnTo>
                    <a:pt x="84221" y="336884"/>
                  </a:lnTo>
                  <a:lnTo>
                    <a:pt x="192505" y="649705"/>
                  </a:lnTo>
                  <a:lnTo>
                    <a:pt x="192505" y="902368"/>
                  </a:lnTo>
                  <a:lnTo>
                    <a:pt x="156411" y="1179095"/>
                  </a:lnTo>
                  <a:lnTo>
                    <a:pt x="132348" y="1467852"/>
                  </a:lnTo>
                  <a:lnTo>
                    <a:pt x="156411" y="1792705"/>
                  </a:lnTo>
                  <a:lnTo>
                    <a:pt x="156411" y="1792705"/>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p:cNvGrpSpPr/>
          <p:nvPr/>
        </p:nvGrpSpPr>
        <p:grpSpPr>
          <a:xfrm>
            <a:off x="2331480" y="4403473"/>
            <a:ext cx="579207" cy="1398671"/>
            <a:chOff x="95508" y="3608606"/>
            <a:chExt cx="772276" cy="1864894"/>
          </a:xfrm>
        </p:grpSpPr>
        <p:sp>
          <p:nvSpPr>
            <p:cNvPr id="84" name="Freeform 83"/>
            <p:cNvSpPr/>
            <p:nvPr/>
          </p:nvSpPr>
          <p:spPr>
            <a:xfrm>
              <a:off x="481321" y="3611110"/>
              <a:ext cx="386463" cy="1859193"/>
            </a:xfrm>
            <a:custGeom>
              <a:avLst/>
              <a:gdLst>
                <a:gd name="connsiteX0" fmla="*/ 0 w 421105"/>
                <a:gd name="connsiteY0" fmla="*/ 0 h 1888958"/>
                <a:gd name="connsiteX1" fmla="*/ 192505 w 421105"/>
                <a:gd name="connsiteY1" fmla="*/ 144379 h 1888958"/>
                <a:gd name="connsiteX2" fmla="*/ 324853 w 421105"/>
                <a:gd name="connsiteY2" fmla="*/ 336884 h 1888958"/>
                <a:gd name="connsiteX3" fmla="*/ 397042 w 421105"/>
                <a:gd name="connsiteY3" fmla="*/ 601579 h 1888958"/>
                <a:gd name="connsiteX4" fmla="*/ 409074 w 421105"/>
                <a:gd name="connsiteY4" fmla="*/ 842210 h 1888958"/>
                <a:gd name="connsiteX5" fmla="*/ 409074 w 421105"/>
                <a:gd name="connsiteY5" fmla="*/ 1130968 h 1888958"/>
                <a:gd name="connsiteX6" fmla="*/ 397042 w 421105"/>
                <a:gd name="connsiteY6" fmla="*/ 1395663 h 1888958"/>
                <a:gd name="connsiteX7" fmla="*/ 372979 w 421105"/>
                <a:gd name="connsiteY7" fmla="*/ 1624263 h 1888958"/>
                <a:gd name="connsiteX8" fmla="*/ 372979 w 421105"/>
                <a:gd name="connsiteY8" fmla="*/ 1804737 h 1888958"/>
                <a:gd name="connsiteX9" fmla="*/ 421105 w 421105"/>
                <a:gd name="connsiteY9" fmla="*/ 1888958 h 188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105" h="1888958">
                  <a:moveTo>
                    <a:pt x="0" y="0"/>
                  </a:moveTo>
                  <a:lnTo>
                    <a:pt x="192505" y="144379"/>
                  </a:lnTo>
                  <a:lnTo>
                    <a:pt x="324853" y="336884"/>
                  </a:lnTo>
                  <a:lnTo>
                    <a:pt x="397042" y="601579"/>
                  </a:lnTo>
                  <a:lnTo>
                    <a:pt x="409074" y="842210"/>
                  </a:lnTo>
                  <a:lnTo>
                    <a:pt x="409074" y="1130968"/>
                  </a:lnTo>
                  <a:lnTo>
                    <a:pt x="397042" y="1395663"/>
                  </a:lnTo>
                  <a:lnTo>
                    <a:pt x="372979" y="1624263"/>
                  </a:lnTo>
                  <a:lnTo>
                    <a:pt x="372979" y="1804737"/>
                  </a:lnTo>
                  <a:lnTo>
                    <a:pt x="421105" y="1888958"/>
                  </a:lnTo>
                </a:path>
              </a:pathLst>
            </a:custGeom>
            <a:ln>
              <a:solidFill>
                <a:schemeClr val="bg1">
                  <a:lumMod val="9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5" name="Freeform 84"/>
            <p:cNvSpPr/>
            <p:nvPr/>
          </p:nvSpPr>
          <p:spPr>
            <a:xfrm>
              <a:off x="95508" y="3608606"/>
              <a:ext cx="409074" cy="1864894"/>
            </a:xfrm>
            <a:custGeom>
              <a:avLst/>
              <a:gdLst>
                <a:gd name="connsiteX0" fmla="*/ 348916 w 348916"/>
                <a:gd name="connsiteY0" fmla="*/ 0 h 1852863"/>
                <a:gd name="connsiteX1" fmla="*/ 144379 w 348916"/>
                <a:gd name="connsiteY1" fmla="*/ 60157 h 1852863"/>
                <a:gd name="connsiteX2" fmla="*/ 96253 w 348916"/>
                <a:gd name="connsiteY2" fmla="*/ 288757 h 1852863"/>
                <a:gd name="connsiteX3" fmla="*/ 84221 w 348916"/>
                <a:gd name="connsiteY3" fmla="*/ 661736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84221 w 348916"/>
                <a:gd name="connsiteY3" fmla="*/ 661736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12031 w 348916"/>
                <a:gd name="connsiteY3" fmla="*/ 782051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12031 w 348916"/>
                <a:gd name="connsiteY3" fmla="*/ 782051 h 1852863"/>
                <a:gd name="connsiteX4" fmla="*/ 24063 w 348916"/>
                <a:gd name="connsiteY4" fmla="*/ 1347536 h 1852863"/>
                <a:gd name="connsiteX5" fmla="*/ 60158 w 348916"/>
                <a:gd name="connsiteY5" fmla="*/ 1491915 h 1852863"/>
                <a:gd name="connsiteX6" fmla="*/ 12031 w 348916"/>
                <a:gd name="connsiteY6" fmla="*/ 1732547 h 1852863"/>
                <a:gd name="connsiteX7" fmla="*/ 0 w 348916"/>
                <a:gd name="connsiteY7" fmla="*/ 1852863 h 1852863"/>
                <a:gd name="connsiteX0" fmla="*/ 360948 w 360948"/>
                <a:gd name="connsiteY0" fmla="*/ 0 h 1852863"/>
                <a:gd name="connsiteX1" fmla="*/ 156411 w 360948"/>
                <a:gd name="connsiteY1" fmla="*/ 60157 h 1852863"/>
                <a:gd name="connsiteX2" fmla="*/ 36096 w 360948"/>
                <a:gd name="connsiteY2" fmla="*/ 312820 h 1852863"/>
                <a:gd name="connsiteX3" fmla="*/ 24063 w 360948"/>
                <a:gd name="connsiteY3" fmla="*/ 782051 h 1852863"/>
                <a:gd name="connsiteX4" fmla="*/ 36095 w 360948"/>
                <a:gd name="connsiteY4" fmla="*/ 1347536 h 1852863"/>
                <a:gd name="connsiteX5" fmla="*/ 0 w 360948"/>
                <a:gd name="connsiteY5" fmla="*/ 1624263 h 1852863"/>
                <a:gd name="connsiteX6" fmla="*/ 24063 w 360948"/>
                <a:gd name="connsiteY6" fmla="*/ 1732547 h 1852863"/>
                <a:gd name="connsiteX7" fmla="*/ 12032 w 360948"/>
                <a:gd name="connsiteY7" fmla="*/ 1852863 h 1852863"/>
                <a:gd name="connsiteX0" fmla="*/ 409074 w 409074"/>
                <a:gd name="connsiteY0" fmla="*/ 0 h 1864894"/>
                <a:gd name="connsiteX1" fmla="*/ 204537 w 409074"/>
                <a:gd name="connsiteY1" fmla="*/ 60157 h 1864894"/>
                <a:gd name="connsiteX2" fmla="*/ 84222 w 409074"/>
                <a:gd name="connsiteY2" fmla="*/ 312820 h 1864894"/>
                <a:gd name="connsiteX3" fmla="*/ 72189 w 409074"/>
                <a:gd name="connsiteY3" fmla="*/ 782051 h 1864894"/>
                <a:gd name="connsiteX4" fmla="*/ 84221 w 409074"/>
                <a:gd name="connsiteY4" fmla="*/ 1347536 h 1864894"/>
                <a:gd name="connsiteX5" fmla="*/ 48126 w 409074"/>
                <a:gd name="connsiteY5" fmla="*/ 1624263 h 1864894"/>
                <a:gd name="connsiteX6" fmla="*/ 72189 w 409074"/>
                <a:gd name="connsiteY6" fmla="*/ 1732547 h 1864894"/>
                <a:gd name="connsiteX7" fmla="*/ 0 w 409074"/>
                <a:gd name="connsiteY7" fmla="*/ 1864894 h 186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074" h="1864894">
                  <a:moveTo>
                    <a:pt x="409074" y="0"/>
                  </a:moveTo>
                  <a:lnTo>
                    <a:pt x="204537" y="60157"/>
                  </a:lnTo>
                  <a:lnTo>
                    <a:pt x="84222" y="312820"/>
                  </a:lnTo>
                  <a:lnTo>
                    <a:pt x="72189" y="782051"/>
                  </a:lnTo>
                  <a:lnTo>
                    <a:pt x="84221" y="1347536"/>
                  </a:lnTo>
                  <a:lnTo>
                    <a:pt x="48126" y="1624263"/>
                  </a:lnTo>
                  <a:lnTo>
                    <a:pt x="72189" y="1732547"/>
                  </a:lnTo>
                  <a:lnTo>
                    <a:pt x="0" y="1864894"/>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a:off x="336884" y="3633537"/>
              <a:ext cx="132348" cy="1780674"/>
            </a:xfrm>
            <a:custGeom>
              <a:avLst/>
              <a:gdLst>
                <a:gd name="connsiteX0" fmla="*/ 132348 w 132348"/>
                <a:gd name="connsiteY0" fmla="*/ 0 h 1780674"/>
                <a:gd name="connsiteX1" fmla="*/ 36095 w 132348"/>
                <a:gd name="connsiteY1" fmla="*/ 372979 h 1780674"/>
                <a:gd name="connsiteX2" fmla="*/ 0 w 132348"/>
                <a:gd name="connsiteY2" fmla="*/ 649705 h 1780674"/>
                <a:gd name="connsiteX3" fmla="*/ 12032 w 132348"/>
                <a:gd name="connsiteY3" fmla="*/ 914400 h 1780674"/>
                <a:gd name="connsiteX4" fmla="*/ 24063 w 132348"/>
                <a:gd name="connsiteY4" fmla="*/ 1143000 h 1780674"/>
                <a:gd name="connsiteX5" fmla="*/ 48127 w 132348"/>
                <a:gd name="connsiteY5" fmla="*/ 1395663 h 1780674"/>
                <a:gd name="connsiteX6" fmla="*/ 24063 w 132348"/>
                <a:gd name="connsiteY6" fmla="*/ 1588168 h 1780674"/>
                <a:gd name="connsiteX7" fmla="*/ 12032 w 132348"/>
                <a:gd name="connsiteY7" fmla="*/ 1780674 h 178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48" h="1780674">
                  <a:moveTo>
                    <a:pt x="132348" y="0"/>
                  </a:moveTo>
                  <a:lnTo>
                    <a:pt x="36095" y="372979"/>
                  </a:lnTo>
                  <a:lnTo>
                    <a:pt x="0" y="649705"/>
                  </a:lnTo>
                  <a:lnTo>
                    <a:pt x="12032" y="914400"/>
                  </a:lnTo>
                  <a:lnTo>
                    <a:pt x="24063" y="1143000"/>
                  </a:lnTo>
                  <a:lnTo>
                    <a:pt x="48127" y="1395663"/>
                  </a:lnTo>
                  <a:lnTo>
                    <a:pt x="24063" y="1588168"/>
                  </a:lnTo>
                  <a:lnTo>
                    <a:pt x="12032" y="1780674"/>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493701" y="3622088"/>
              <a:ext cx="192505" cy="1792705"/>
            </a:xfrm>
            <a:custGeom>
              <a:avLst/>
              <a:gdLst>
                <a:gd name="connsiteX0" fmla="*/ 0 w 192505"/>
                <a:gd name="connsiteY0" fmla="*/ 0 h 1792705"/>
                <a:gd name="connsiteX1" fmla="*/ 84221 w 192505"/>
                <a:gd name="connsiteY1" fmla="*/ 336884 h 1792705"/>
                <a:gd name="connsiteX2" fmla="*/ 192505 w 192505"/>
                <a:gd name="connsiteY2" fmla="*/ 649705 h 1792705"/>
                <a:gd name="connsiteX3" fmla="*/ 192505 w 192505"/>
                <a:gd name="connsiteY3" fmla="*/ 902368 h 1792705"/>
                <a:gd name="connsiteX4" fmla="*/ 156411 w 192505"/>
                <a:gd name="connsiteY4" fmla="*/ 1179095 h 1792705"/>
                <a:gd name="connsiteX5" fmla="*/ 132348 w 192505"/>
                <a:gd name="connsiteY5" fmla="*/ 1467852 h 1792705"/>
                <a:gd name="connsiteX6" fmla="*/ 156411 w 192505"/>
                <a:gd name="connsiteY6" fmla="*/ 1792705 h 1792705"/>
                <a:gd name="connsiteX7" fmla="*/ 156411 w 192505"/>
                <a:gd name="connsiteY7" fmla="*/ 1792705 h 179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505" h="1792705">
                  <a:moveTo>
                    <a:pt x="0" y="0"/>
                  </a:moveTo>
                  <a:lnTo>
                    <a:pt x="84221" y="336884"/>
                  </a:lnTo>
                  <a:lnTo>
                    <a:pt x="192505" y="649705"/>
                  </a:lnTo>
                  <a:lnTo>
                    <a:pt x="192505" y="902368"/>
                  </a:lnTo>
                  <a:lnTo>
                    <a:pt x="156411" y="1179095"/>
                  </a:lnTo>
                  <a:lnTo>
                    <a:pt x="132348" y="1467852"/>
                  </a:lnTo>
                  <a:lnTo>
                    <a:pt x="156411" y="1792705"/>
                  </a:lnTo>
                  <a:lnTo>
                    <a:pt x="156411" y="1792705"/>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a:off x="1534260" y="4388390"/>
            <a:ext cx="579207" cy="1398671"/>
            <a:chOff x="95508" y="3608606"/>
            <a:chExt cx="772276" cy="1864894"/>
          </a:xfrm>
        </p:grpSpPr>
        <p:sp>
          <p:nvSpPr>
            <p:cNvPr id="89" name="Freeform 88"/>
            <p:cNvSpPr/>
            <p:nvPr/>
          </p:nvSpPr>
          <p:spPr>
            <a:xfrm>
              <a:off x="481321" y="3611110"/>
              <a:ext cx="386463" cy="1859193"/>
            </a:xfrm>
            <a:custGeom>
              <a:avLst/>
              <a:gdLst>
                <a:gd name="connsiteX0" fmla="*/ 0 w 421105"/>
                <a:gd name="connsiteY0" fmla="*/ 0 h 1888958"/>
                <a:gd name="connsiteX1" fmla="*/ 192505 w 421105"/>
                <a:gd name="connsiteY1" fmla="*/ 144379 h 1888958"/>
                <a:gd name="connsiteX2" fmla="*/ 324853 w 421105"/>
                <a:gd name="connsiteY2" fmla="*/ 336884 h 1888958"/>
                <a:gd name="connsiteX3" fmla="*/ 397042 w 421105"/>
                <a:gd name="connsiteY3" fmla="*/ 601579 h 1888958"/>
                <a:gd name="connsiteX4" fmla="*/ 409074 w 421105"/>
                <a:gd name="connsiteY4" fmla="*/ 842210 h 1888958"/>
                <a:gd name="connsiteX5" fmla="*/ 409074 w 421105"/>
                <a:gd name="connsiteY5" fmla="*/ 1130968 h 1888958"/>
                <a:gd name="connsiteX6" fmla="*/ 397042 w 421105"/>
                <a:gd name="connsiteY6" fmla="*/ 1395663 h 1888958"/>
                <a:gd name="connsiteX7" fmla="*/ 372979 w 421105"/>
                <a:gd name="connsiteY7" fmla="*/ 1624263 h 1888958"/>
                <a:gd name="connsiteX8" fmla="*/ 372979 w 421105"/>
                <a:gd name="connsiteY8" fmla="*/ 1804737 h 1888958"/>
                <a:gd name="connsiteX9" fmla="*/ 421105 w 421105"/>
                <a:gd name="connsiteY9" fmla="*/ 1888958 h 188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105" h="1888958">
                  <a:moveTo>
                    <a:pt x="0" y="0"/>
                  </a:moveTo>
                  <a:lnTo>
                    <a:pt x="192505" y="144379"/>
                  </a:lnTo>
                  <a:lnTo>
                    <a:pt x="324853" y="336884"/>
                  </a:lnTo>
                  <a:lnTo>
                    <a:pt x="397042" y="601579"/>
                  </a:lnTo>
                  <a:lnTo>
                    <a:pt x="409074" y="842210"/>
                  </a:lnTo>
                  <a:lnTo>
                    <a:pt x="409074" y="1130968"/>
                  </a:lnTo>
                  <a:lnTo>
                    <a:pt x="397042" y="1395663"/>
                  </a:lnTo>
                  <a:lnTo>
                    <a:pt x="372979" y="1624263"/>
                  </a:lnTo>
                  <a:lnTo>
                    <a:pt x="372979" y="1804737"/>
                  </a:lnTo>
                  <a:lnTo>
                    <a:pt x="421105" y="1888958"/>
                  </a:lnTo>
                </a:path>
              </a:pathLst>
            </a:custGeom>
            <a:ln>
              <a:solidFill>
                <a:schemeClr val="bg1">
                  <a:lumMod val="9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0" name="Freeform 89"/>
            <p:cNvSpPr/>
            <p:nvPr/>
          </p:nvSpPr>
          <p:spPr>
            <a:xfrm>
              <a:off x="95508" y="3608606"/>
              <a:ext cx="409074" cy="1864894"/>
            </a:xfrm>
            <a:custGeom>
              <a:avLst/>
              <a:gdLst>
                <a:gd name="connsiteX0" fmla="*/ 348916 w 348916"/>
                <a:gd name="connsiteY0" fmla="*/ 0 h 1852863"/>
                <a:gd name="connsiteX1" fmla="*/ 144379 w 348916"/>
                <a:gd name="connsiteY1" fmla="*/ 60157 h 1852863"/>
                <a:gd name="connsiteX2" fmla="*/ 96253 w 348916"/>
                <a:gd name="connsiteY2" fmla="*/ 288757 h 1852863"/>
                <a:gd name="connsiteX3" fmla="*/ 84221 w 348916"/>
                <a:gd name="connsiteY3" fmla="*/ 661736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84221 w 348916"/>
                <a:gd name="connsiteY3" fmla="*/ 661736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12031 w 348916"/>
                <a:gd name="connsiteY3" fmla="*/ 782051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12031 w 348916"/>
                <a:gd name="connsiteY3" fmla="*/ 782051 h 1852863"/>
                <a:gd name="connsiteX4" fmla="*/ 24063 w 348916"/>
                <a:gd name="connsiteY4" fmla="*/ 1347536 h 1852863"/>
                <a:gd name="connsiteX5" fmla="*/ 60158 w 348916"/>
                <a:gd name="connsiteY5" fmla="*/ 1491915 h 1852863"/>
                <a:gd name="connsiteX6" fmla="*/ 12031 w 348916"/>
                <a:gd name="connsiteY6" fmla="*/ 1732547 h 1852863"/>
                <a:gd name="connsiteX7" fmla="*/ 0 w 348916"/>
                <a:gd name="connsiteY7" fmla="*/ 1852863 h 1852863"/>
                <a:gd name="connsiteX0" fmla="*/ 360948 w 360948"/>
                <a:gd name="connsiteY0" fmla="*/ 0 h 1852863"/>
                <a:gd name="connsiteX1" fmla="*/ 156411 w 360948"/>
                <a:gd name="connsiteY1" fmla="*/ 60157 h 1852863"/>
                <a:gd name="connsiteX2" fmla="*/ 36096 w 360948"/>
                <a:gd name="connsiteY2" fmla="*/ 312820 h 1852863"/>
                <a:gd name="connsiteX3" fmla="*/ 24063 w 360948"/>
                <a:gd name="connsiteY3" fmla="*/ 782051 h 1852863"/>
                <a:gd name="connsiteX4" fmla="*/ 36095 w 360948"/>
                <a:gd name="connsiteY4" fmla="*/ 1347536 h 1852863"/>
                <a:gd name="connsiteX5" fmla="*/ 0 w 360948"/>
                <a:gd name="connsiteY5" fmla="*/ 1624263 h 1852863"/>
                <a:gd name="connsiteX6" fmla="*/ 24063 w 360948"/>
                <a:gd name="connsiteY6" fmla="*/ 1732547 h 1852863"/>
                <a:gd name="connsiteX7" fmla="*/ 12032 w 360948"/>
                <a:gd name="connsiteY7" fmla="*/ 1852863 h 1852863"/>
                <a:gd name="connsiteX0" fmla="*/ 409074 w 409074"/>
                <a:gd name="connsiteY0" fmla="*/ 0 h 1864894"/>
                <a:gd name="connsiteX1" fmla="*/ 204537 w 409074"/>
                <a:gd name="connsiteY1" fmla="*/ 60157 h 1864894"/>
                <a:gd name="connsiteX2" fmla="*/ 84222 w 409074"/>
                <a:gd name="connsiteY2" fmla="*/ 312820 h 1864894"/>
                <a:gd name="connsiteX3" fmla="*/ 72189 w 409074"/>
                <a:gd name="connsiteY3" fmla="*/ 782051 h 1864894"/>
                <a:gd name="connsiteX4" fmla="*/ 84221 w 409074"/>
                <a:gd name="connsiteY4" fmla="*/ 1347536 h 1864894"/>
                <a:gd name="connsiteX5" fmla="*/ 48126 w 409074"/>
                <a:gd name="connsiteY5" fmla="*/ 1624263 h 1864894"/>
                <a:gd name="connsiteX6" fmla="*/ 72189 w 409074"/>
                <a:gd name="connsiteY6" fmla="*/ 1732547 h 1864894"/>
                <a:gd name="connsiteX7" fmla="*/ 0 w 409074"/>
                <a:gd name="connsiteY7" fmla="*/ 1864894 h 186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074" h="1864894">
                  <a:moveTo>
                    <a:pt x="409074" y="0"/>
                  </a:moveTo>
                  <a:lnTo>
                    <a:pt x="204537" y="60157"/>
                  </a:lnTo>
                  <a:lnTo>
                    <a:pt x="84222" y="312820"/>
                  </a:lnTo>
                  <a:lnTo>
                    <a:pt x="72189" y="782051"/>
                  </a:lnTo>
                  <a:lnTo>
                    <a:pt x="84221" y="1347536"/>
                  </a:lnTo>
                  <a:lnTo>
                    <a:pt x="48126" y="1624263"/>
                  </a:lnTo>
                  <a:lnTo>
                    <a:pt x="72189" y="1732547"/>
                  </a:lnTo>
                  <a:lnTo>
                    <a:pt x="0" y="1864894"/>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a:off x="336884" y="3633537"/>
              <a:ext cx="132348" cy="1780674"/>
            </a:xfrm>
            <a:custGeom>
              <a:avLst/>
              <a:gdLst>
                <a:gd name="connsiteX0" fmla="*/ 132348 w 132348"/>
                <a:gd name="connsiteY0" fmla="*/ 0 h 1780674"/>
                <a:gd name="connsiteX1" fmla="*/ 36095 w 132348"/>
                <a:gd name="connsiteY1" fmla="*/ 372979 h 1780674"/>
                <a:gd name="connsiteX2" fmla="*/ 0 w 132348"/>
                <a:gd name="connsiteY2" fmla="*/ 649705 h 1780674"/>
                <a:gd name="connsiteX3" fmla="*/ 12032 w 132348"/>
                <a:gd name="connsiteY3" fmla="*/ 914400 h 1780674"/>
                <a:gd name="connsiteX4" fmla="*/ 24063 w 132348"/>
                <a:gd name="connsiteY4" fmla="*/ 1143000 h 1780674"/>
                <a:gd name="connsiteX5" fmla="*/ 48127 w 132348"/>
                <a:gd name="connsiteY5" fmla="*/ 1395663 h 1780674"/>
                <a:gd name="connsiteX6" fmla="*/ 24063 w 132348"/>
                <a:gd name="connsiteY6" fmla="*/ 1588168 h 1780674"/>
                <a:gd name="connsiteX7" fmla="*/ 12032 w 132348"/>
                <a:gd name="connsiteY7" fmla="*/ 1780674 h 178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48" h="1780674">
                  <a:moveTo>
                    <a:pt x="132348" y="0"/>
                  </a:moveTo>
                  <a:lnTo>
                    <a:pt x="36095" y="372979"/>
                  </a:lnTo>
                  <a:lnTo>
                    <a:pt x="0" y="649705"/>
                  </a:lnTo>
                  <a:lnTo>
                    <a:pt x="12032" y="914400"/>
                  </a:lnTo>
                  <a:lnTo>
                    <a:pt x="24063" y="1143000"/>
                  </a:lnTo>
                  <a:lnTo>
                    <a:pt x="48127" y="1395663"/>
                  </a:lnTo>
                  <a:lnTo>
                    <a:pt x="24063" y="1588168"/>
                  </a:lnTo>
                  <a:lnTo>
                    <a:pt x="12032" y="1780674"/>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102"/>
            <p:cNvSpPr/>
            <p:nvPr/>
          </p:nvSpPr>
          <p:spPr>
            <a:xfrm>
              <a:off x="493701" y="3622088"/>
              <a:ext cx="192505" cy="1792705"/>
            </a:xfrm>
            <a:custGeom>
              <a:avLst/>
              <a:gdLst>
                <a:gd name="connsiteX0" fmla="*/ 0 w 192505"/>
                <a:gd name="connsiteY0" fmla="*/ 0 h 1792705"/>
                <a:gd name="connsiteX1" fmla="*/ 84221 w 192505"/>
                <a:gd name="connsiteY1" fmla="*/ 336884 h 1792705"/>
                <a:gd name="connsiteX2" fmla="*/ 192505 w 192505"/>
                <a:gd name="connsiteY2" fmla="*/ 649705 h 1792705"/>
                <a:gd name="connsiteX3" fmla="*/ 192505 w 192505"/>
                <a:gd name="connsiteY3" fmla="*/ 902368 h 1792705"/>
                <a:gd name="connsiteX4" fmla="*/ 156411 w 192505"/>
                <a:gd name="connsiteY4" fmla="*/ 1179095 h 1792705"/>
                <a:gd name="connsiteX5" fmla="*/ 132348 w 192505"/>
                <a:gd name="connsiteY5" fmla="*/ 1467852 h 1792705"/>
                <a:gd name="connsiteX6" fmla="*/ 156411 w 192505"/>
                <a:gd name="connsiteY6" fmla="*/ 1792705 h 1792705"/>
                <a:gd name="connsiteX7" fmla="*/ 156411 w 192505"/>
                <a:gd name="connsiteY7" fmla="*/ 1792705 h 179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505" h="1792705">
                  <a:moveTo>
                    <a:pt x="0" y="0"/>
                  </a:moveTo>
                  <a:lnTo>
                    <a:pt x="84221" y="336884"/>
                  </a:lnTo>
                  <a:lnTo>
                    <a:pt x="192505" y="649705"/>
                  </a:lnTo>
                  <a:lnTo>
                    <a:pt x="192505" y="902368"/>
                  </a:lnTo>
                  <a:lnTo>
                    <a:pt x="156411" y="1179095"/>
                  </a:lnTo>
                  <a:lnTo>
                    <a:pt x="132348" y="1467852"/>
                  </a:lnTo>
                  <a:lnTo>
                    <a:pt x="156411" y="1792705"/>
                  </a:lnTo>
                  <a:lnTo>
                    <a:pt x="156411" y="1792705"/>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p:cNvGrpSpPr/>
          <p:nvPr/>
        </p:nvGrpSpPr>
        <p:grpSpPr>
          <a:xfrm>
            <a:off x="3149620" y="4409485"/>
            <a:ext cx="579207" cy="1398671"/>
            <a:chOff x="95508" y="3608606"/>
            <a:chExt cx="772276" cy="1864894"/>
          </a:xfrm>
        </p:grpSpPr>
        <p:sp>
          <p:nvSpPr>
            <p:cNvPr id="105" name="Freeform 104"/>
            <p:cNvSpPr/>
            <p:nvPr/>
          </p:nvSpPr>
          <p:spPr>
            <a:xfrm>
              <a:off x="481321" y="3611110"/>
              <a:ext cx="386463" cy="1859193"/>
            </a:xfrm>
            <a:custGeom>
              <a:avLst/>
              <a:gdLst>
                <a:gd name="connsiteX0" fmla="*/ 0 w 421105"/>
                <a:gd name="connsiteY0" fmla="*/ 0 h 1888958"/>
                <a:gd name="connsiteX1" fmla="*/ 192505 w 421105"/>
                <a:gd name="connsiteY1" fmla="*/ 144379 h 1888958"/>
                <a:gd name="connsiteX2" fmla="*/ 324853 w 421105"/>
                <a:gd name="connsiteY2" fmla="*/ 336884 h 1888958"/>
                <a:gd name="connsiteX3" fmla="*/ 397042 w 421105"/>
                <a:gd name="connsiteY3" fmla="*/ 601579 h 1888958"/>
                <a:gd name="connsiteX4" fmla="*/ 409074 w 421105"/>
                <a:gd name="connsiteY4" fmla="*/ 842210 h 1888958"/>
                <a:gd name="connsiteX5" fmla="*/ 409074 w 421105"/>
                <a:gd name="connsiteY5" fmla="*/ 1130968 h 1888958"/>
                <a:gd name="connsiteX6" fmla="*/ 397042 w 421105"/>
                <a:gd name="connsiteY6" fmla="*/ 1395663 h 1888958"/>
                <a:gd name="connsiteX7" fmla="*/ 372979 w 421105"/>
                <a:gd name="connsiteY7" fmla="*/ 1624263 h 1888958"/>
                <a:gd name="connsiteX8" fmla="*/ 372979 w 421105"/>
                <a:gd name="connsiteY8" fmla="*/ 1804737 h 1888958"/>
                <a:gd name="connsiteX9" fmla="*/ 421105 w 421105"/>
                <a:gd name="connsiteY9" fmla="*/ 1888958 h 188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105" h="1888958">
                  <a:moveTo>
                    <a:pt x="0" y="0"/>
                  </a:moveTo>
                  <a:lnTo>
                    <a:pt x="192505" y="144379"/>
                  </a:lnTo>
                  <a:lnTo>
                    <a:pt x="324853" y="336884"/>
                  </a:lnTo>
                  <a:lnTo>
                    <a:pt x="397042" y="601579"/>
                  </a:lnTo>
                  <a:lnTo>
                    <a:pt x="409074" y="842210"/>
                  </a:lnTo>
                  <a:lnTo>
                    <a:pt x="409074" y="1130968"/>
                  </a:lnTo>
                  <a:lnTo>
                    <a:pt x="397042" y="1395663"/>
                  </a:lnTo>
                  <a:lnTo>
                    <a:pt x="372979" y="1624263"/>
                  </a:lnTo>
                  <a:lnTo>
                    <a:pt x="372979" y="1804737"/>
                  </a:lnTo>
                  <a:lnTo>
                    <a:pt x="421105" y="1888958"/>
                  </a:lnTo>
                </a:path>
              </a:pathLst>
            </a:custGeom>
            <a:ln>
              <a:solidFill>
                <a:schemeClr val="bg1">
                  <a:lumMod val="9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6" name="Freeform 105"/>
            <p:cNvSpPr/>
            <p:nvPr/>
          </p:nvSpPr>
          <p:spPr>
            <a:xfrm>
              <a:off x="95508" y="3608606"/>
              <a:ext cx="409074" cy="1864894"/>
            </a:xfrm>
            <a:custGeom>
              <a:avLst/>
              <a:gdLst>
                <a:gd name="connsiteX0" fmla="*/ 348916 w 348916"/>
                <a:gd name="connsiteY0" fmla="*/ 0 h 1852863"/>
                <a:gd name="connsiteX1" fmla="*/ 144379 w 348916"/>
                <a:gd name="connsiteY1" fmla="*/ 60157 h 1852863"/>
                <a:gd name="connsiteX2" fmla="*/ 96253 w 348916"/>
                <a:gd name="connsiteY2" fmla="*/ 288757 h 1852863"/>
                <a:gd name="connsiteX3" fmla="*/ 84221 w 348916"/>
                <a:gd name="connsiteY3" fmla="*/ 661736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84221 w 348916"/>
                <a:gd name="connsiteY3" fmla="*/ 661736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12031 w 348916"/>
                <a:gd name="connsiteY3" fmla="*/ 782051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12031 w 348916"/>
                <a:gd name="connsiteY3" fmla="*/ 782051 h 1852863"/>
                <a:gd name="connsiteX4" fmla="*/ 24063 w 348916"/>
                <a:gd name="connsiteY4" fmla="*/ 1347536 h 1852863"/>
                <a:gd name="connsiteX5" fmla="*/ 60158 w 348916"/>
                <a:gd name="connsiteY5" fmla="*/ 1491915 h 1852863"/>
                <a:gd name="connsiteX6" fmla="*/ 12031 w 348916"/>
                <a:gd name="connsiteY6" fmla="*/ 1732547 h 1852863"/>
                <a:gd name="connsiteX7" fmla="*/ 0 w 348916"/>
                <a:gd name="connsiteY7" fmla="*/ 1852863 h 1852863"/>
                <a:gd name="connsiteX0" fmla="*/ 360948 w 360948"/>
                <a:gd name="connsiteY0" fmla="*/ 0 h 1852863"/>
                <a:gd name="connsiteX1" fmla="*/ 156411 w 360948"/>
                <a:gd name="connsiteY1" fmla="*/ 60157 h 1852863"/>
                <a:gd name="connsiteX2" fmla="*/ 36096 w 360948"/>
                <a:gd name="connsiteY2" fmla="*/ 312820 h 1852863"/>
                <a:gd name="connsiteX3" fmla="*/ 24063 w 360948"/>
                <a:gd name="connsiteY3" fmla="*/ 782051 h 1852863"/>
                <a:gd name="connsiteX4" fmla="*/ 36095 w 360948"/>
                <a:gd name="connsiteY4" fmla="*/ 1347536 h 1852863"/>
                <a:gd name="connsiteX5" fmla="*/ 0 w 360948"/>
                <a:gd name="connsiteY5" fmla="*/ 1624263 h 1852863"/>
                <a:gd name="connsiteX6" fmla="*/ 24063 w 360948"/>
                <a:gd name="connsiteY6" fmla="*/ 1732547 h 1852863"/>
                <a:gd name="connsiteX7" fmla="*/ 12032 w 360948"/>
                <a:gd name="connsiteY7" fmla="*/ 1852863 h 1852863"/>
                <a:gd name="connsiteX0" fmla="*/ 409074 w 409074"/>
                <a:gd name="connsiteY0" fmla="*/ 0 h 1864894"/>
                <a:gd name="connsiteX1" fmla="*/ 204537 w 409074"/>
                <a:gd name="connsiteY1" fmla="*/ 60157 h 1864894"/>
                <a:gd name="connsiteX2" fmla="*/ 84222 w 409074"/>
                <a:gd name="connsiteY2" fmla="*/ 312820 h 1864894"/>
                <a:gd name="connsiteX3" fmla="*/ 72189 w 409074"/>
                <a:gd name="connsiteY3" fmla="*/ 782051 h 1864894"/>
                <a:gd name="connsiteX4" fmla="*/ 84221 w 409074"/>
                <a:gd name="connsiteY4" fmla="*/ 1347536 h 1864894"/>
                <a:gd name="connsiteX5" fmla="*/ 48126 w 409074"/>
                <a:gd name="connsiteY5" fmla="*/ 1624263 h 1864894"/>
                <a:gd name="connsiteX6" fmla="*/ 72189 w 409074"/>
                <a:gd name="connsiteY6" fmla="*/ 1732547 h 1864894"/>
                <a:gd name="connsiteX7" fmla="*/ 0 w 409074"/>
                <a:gd name="connsiteY7" fmla="*/ 1864894 h 186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074" h="1864894">
                  <a:moveTo>
                    <a:pt x="409074" y="0"/>
                  </a:moveTo>
                  <a:lnTo>
                    <a:pt x="204537" y="60157"/>
                  </a:lnTo>
                  <a:lnTo>
                    <a:pt x="84222" y="312820"/>
                  </a:lnTo>
                  <a:lnTo>
                    <a:pt x="72189" y="782051"/>
                  </a:lnTo>
                  <a:lnTo>
                    <a:pt x="84221" y="1347536"/>
                  </a:lnTo>
                  <a:lnTo>
                    <a:pt x="48126" y="1624263"/>
                  </a:lnTo>
                  <a:lnTo>
                    <a:pt x="72189" y="1732547"/>
                  </a:lnTo>
                  <a:lnTo>
                    <a:pt x="0" y="1864894"/>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106"/>
            <p:cNvSpPr/>
            <p:nvPr/>
          </p:nvSpPr>
          <p:spPr>
            <a:xfrm>
              <a:off x="336884" y="3633537"/>
              <a:ext cx="132348" cy="1780674"/>
            </a:xfrm>
            <a:custGeom>
              <a:avLst/>
              <a:gdLst>
                <a:gd name="connsiteX0" fmla="*/ 132348 w 132348"/>
                <a:gd name="connsiteY0" fmla="*/ 0 h 1780674"/>
                <a:gd name="connsiteX1" fmla="*/ 36095 w 132348"/>
                <a:gd name="connsiteY1" fmla="*/ 372979 h 1780674"/>
                <a:gd name="connsiteX2" fmla="*/ 0 w 132348"/>
                <a:gd name="connsiteY2" fmla="*/ 649705 h 1780674"/>
                <a:gd name="connsiteX3" fmla="*/ 12032 w 132348"/>
                <a:gd name="connsiteY3" fmla="*/ 914400 h 1780674"/>
                <a:gd name="connsiteX4" fmla="*/ 24063 w 132348"/>
                <a:gd name="connsiteY4" fmla="*/ 1143000 h 1780674"/>
                <a:gd name="connsiteX5" fmla="*/ 48127 w 132348"/>
                <a:gd name="connsiteY5" fmla="*/ 1395663 h 1780674"/>
                <a:gd name="connsiteX6" fmla="*/ 24063 w 132348"/>
                <a:gd name="connsiteY6" fmla="*/ 1588168 h 1780674"/>
                <a:gd name="connsiteX7" fmla="*/ 12032 w 132348"/>
                <a:gd name="connsiteY7" fmla="*/ 1780674 h 178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48" h="1780674">
                  <a:moveTo>
                    <a:pt x="132348" y="0"/>
                  </a:moveTo>
                  <a:lnTo>
                    <a:pt x="36095" y="372979"/>
                  </a:lnTo>
                  <a:lnTo>
                    <a:pt x="0" y="649705"/>
                  </a:lnTo>
                  <a:lnTo>
                    <a:pt x="12032" y="914400"/>
                  </a:lnTo>
                  <a:lnTo>
                    <a:pt x="24063" y="1143000"/>
                  </a:lnTo>
                  <a:lnTo>
                    <a:pt x="48127" y="1395663"/>
                  </a:lnTo>
                  <a:lnTo>
                    <a:pt x="24063" y="1588168"/>
                  </a:lnTo>
                  <a:lnTo>
                    <a:pt x="12032" y="1780674"/>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107"/>
            <p:cNvSpPr/>
            <p:nvPr/>
          </p:nvSpPr>
          <p:spPr>
            <a:xfrm>
              <a:off x="493701" y="3622088"/>
              <a:ext cx="192505" cy="1792705"/>
            </a:xfrm>
            <a:custGeom>
              <a:avLst/>
              <a:gdLst>
                <a:gd name="connsiteX0" fmla="*/ 0 w 192505"/>
                <a:gd name="connsiteY0" fmla="*/ 0 h 1792705"/>
                <a:gd name="connsiteX1" fmla="*/ 84221 w 192505"/>
                <a:gd name="connsiteY1" fmla="*/ 336884 h 1792705"/>
                <a:gd name="connsiteX2" fmla="*/ 192505 w 192505"/>
                <a:gd name="connsiteY2" fmla="*/ 649705 h 1792705"/>
                <a:gd name="connsiteX3" fmla="*/ 192505 w 192505"/>
                <a:gd name="connsiteY3" fmla="*/ 902368 h 1792705"/>
                <a:gd name="connsiteX4" fmla="*/ 156411 w 192505"/>
                <a:gd name="connsiteY4" fmla="*/ 1179095 h 1792705"/>
                <a:gd name="connsiteX5" fmla="*/ 132348 w 192505"/>
                <a:gd name="connsiteY5" fmla="*/ 1467852 h 1792705"/>
                <a:gd name="connsiteX6" fmla="*/ 156411 w 192505"/>
                <a:gd name="connsiteY6" fmla="*/ 1792705 h 1792705"/>
                <a:gd name="connsiteX7" fmla="*/ 156411 w 192505"/>
                <a:gd name="connsiteY7" fmla="*/ 1792705 h 179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505" h="1792705">
                  <a:moveTo>
                    <a:pt x="0" y="0"/>
                  </a:moveTo>
                  <a:lnTo>
                    <a:pt x="84221" y="336884"/>
                  </a:lnTo>
                  <a:lnTo>
                    <a:pt x="192505" y="649705"/>
                  </a:lnTo>
                  <a:lnTo>
                    <a:pt x="192505" y="902368"/>
                  </a:lnTo>
                  <a:lnTo>
                    <a:pt x="156411" y="1179095"/>
                  </a:lnTo>
                  <a:lnTo>
                    <a:pt x="132348" y="1467852"/>
                  </a:lnTo>
                  <a:lnTo>
                    <a:pt x="156411" y="1792705"/>
                  </a:lnTo>
                  <a:lnTo>
                    <a:pt x="156411" y="1792705"/>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08"/>
          <p:cNvGrpSpPr/>
          <p:nvPr/>
        </p:nvGrpSpPr>
        <p:grpSpPr>
          <a:xfrm>
            <a:off x="3898585" y="4418509"/>
            <a:ext cx="579207" cy="1398671"/>
            <a:chOff x="95508" y="3608606"/>
            <a:chExt cx="772276" cy="1864894"/>
          </a:xfrm>
        </p:grpSpPr>
        <p:sp>
          <p:nvSpPr>
            <p:cNvPr id="110" name="Freeform 109"/>
            <p:cNvSpPr/>
            <p:nvPr/>
          </p:nvSpPr>
          <p:spPr>
            <a:xfrm>
              <a:off x="481321" y="3611110"/>
              <a:ext cx="386463" cy="1859193"/>
            </a:xfrm>
            <a:custGeom>
              <a:avLst/>
              <a:gdLst>
                <a:gd name="connsiteX0" fmla="*/ 0 w 421105"/>
                <a:gd name="connsiteY0" fmla="*/ 0 h 1888958"/>
                <a:gd name="connsiteX1" fmla="*/ 192505 w 421105"/>
                <a:gd name="connsiteY1" fmla="*/ 144379 h 1888958"/>
                <a:gd name="connsiteX2" fmla="*/ 324853 w 421105"/>
                <a:gd name="connsiteY2" fmla="*/ 336884 h 1888958"/>
                <a:gd name="connsiteX3" fmla="*/ 397042 w 421105"/>
                <a:gd name="connsiteY3" fmla="*/ 601579 h 1888958"/>
                <a:gd name="connsiteX4" fmla="*/ 409074 w 421105"/>
                <a:gd name="connsiteY4" fmla="*/ 842210 h 1888958"/>
                <a:gd name="connsiteX5" fmla="*/ 409074 w 421105"/>
                <a:gd name="connsiteY5" fmla="*/ 1130968 h 1888958"/>
                <a:gd name="connsiteX6" fmla="*/ 397042 w 421105"/>
                <a:gd name="connsiteY6" fmla="*/ 1395663 h 1888958"/>
                <a:gd name="connsiteX7" fmla="*/ 372979 w 421105"/>
                <a:gd name="connsiteY7" fmla="*/ 1624263 h 1888958"/>
                <a:gd name="connsiteX8" fmla="*/ 372979 w 421105"/>
                <a:gd name="connsiteY8" fmla="*/ 1804737 h 1888958"/>
                <a:gd name="connsiteX9" fmla="*/ 421105 w 421105"/>
                <a:gd name="connsiteY9" fmla="*/ 1888958 h 188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105" h="1888958">
                  <a:moveTo>
                    <a:pt x="0" y="0"/>
                  </a:moveTo>
                  <a:lnTo>
                    <a:pt x="192505" y="144379"/>
                  </a:lnTo>
                  <a:lnTo>
                    <a:pt x="324853" y="336884"/>
                  </a:lnTo>
                  <a:lnTo>
                    <a:pt x="397042" y="601579"/>
                  </a:lnTo>
                  <a:lnTo>
                    <a:pt x="409074" y="842210"/>
                  </a:lnTo>
                  <a:lnTo>
                    <a:pt x="409074" y="1130968"/>
                  </a:lnTo>
                  <a:lnTo>
                    <a:pt x="397042" y="1395663"/>
                  </a:lnTo>
                  <a:lnTo>
                    <a:pt x="372979" y="1624263"/>
                  </a:lnTo>
                  <a:lnTo>
                    <a:pt x="372979" y="1804737"/>
                  </a:lnTo>
                  <a:lnTo>
                    <a:pt x="421105" y="1888958"/>
                  </a:lnTo>
                </a:path>
              </a:pathLst>
            </a:custGeom>
            <a:ln>
              <a:solidFill>
                <a:schemeClr val="bg1">
                  <a:lumMod val="9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1" name="Freeform 110"/>
            <p:cNvSpPr/>
            <p:nvPr/>
          </p:nvSpPr>
          <p:spPr>
            <a:xfrm>
              <a:off x="95508" y="3608606"/>
              <a:ext cx="409074" cy="1864894"/>
            </a:xfrm>
            <a:custGeom>
              <a:avLst/>
              <a:gdLst>
                <a:gd name="connsiteX0" fmla="*/ 348916 w 348916"/>
                <a:gd name="connsiteY0" fmla="*/ 0 h 1852863"/>
                <a:gd name="connsiteX1" fmla="*/ 144379 w 348916"/>
                <a:gd name="connsiteY1" fmla="*/ 60157 h 1852863"/>
                <a:gd name="connsiteX2" fmla="*/ 96253 w 348916"/>
                <a:gd name="connsiteY2" fmla="*/ 288757 h 1852863"/>
                <a:gd name="connsiteX3" fmla="*/ 84221 w 348916"/>
                <a:gd name="connsiteY3" fmla="*/ 661736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84221 w 348916"/>
                <a:gd name="connsiteY3" fmla="*/ 661736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12031 w 348916"/>
                <a:gd name="connsiteY3" fmla="*/ 782051 h 1852863"/>
                <a:gd name="connsiteX4" fmla="*/ 108284 w 348916"/>
                <a:gd name="connsiteY4" fmla="*/ 1227221 h 1852863"/>
                <a:gd name="connsiteX5" fmla="*/ 60158 w 348916"/>
                <a:gd name="connsiteY5" fmla="*/ 1491915 h 1852863"/>
                <a:gd name="connsiteX6" fmla="*/ 12031 w 348916"/>
                <a:gd name="connsiteY6" fmla="*/ 1732547 h 1852863"/>
                <a:gd name="connsiteX7" fmla="*/ 0 w 348916"/>
                <a:gd name="connsiteY7" fmla="*/ 1852863 h 1852863"/>
                <a:gd name="connsiteX0" fmla="*/ 348916 w 348916"/>
                <a:gd name="connsiteY0" fmla="*/ 0 h 1852863"/>
                <a:gd name="connsiteX1" fmla="*/ 144379 w 348916"/>
                <a:gd name="connsiteY1" fmla="*/ 60157 h 1852863"/>
                <a:gd name="connsiteX2" fmla="*/ 24064 w 348916"/>
                <a:gd name="connsiteY2" fmla="*/ 312820 h 1852863"/>
                <a:gd name="connsiteX3" fmla="*/ 12031 w 348916"/>
                <a:gd name="connsiteY3" fmla="*/ 782051 h 1852863"/>
                <a:gd name="connsiteX4" fmla="*/ 24063 w 348916"/>
                <a:gd name="connsiteY4" fmla="*/ 1347536 h 1852863"/>
                <a:gd name="connsiteX5" fmla="*/ 60158 w 348916"/>
                <a:gd name="connsiteY5" fmla="*/ 1491915 h 1852863"/>
                <a:gd name="connsiteX6" fmla="*/ 12031 w 348916"/>
                <a:gd name="connsiteY6" fmla="*/ 1732547 h 1852863"/>
                <a:gd name="connsiteX7" fmla="*/ 0 w 348916"/>
                <a:gd name="connsiteY7" fmla="*/ 1852863 h 1852863"/>
                <a:gd name="connsiteX0" fmla="*/ 360948 w 360948"/>
                <a:gd name="connsiteY0" fmla="*/ 0 h 1852863"/>
                <a:gd name="connsiteX1" fmla="*/ 156411 w 360948"/>
                <a:gd name="connsiteY1" fmla="*/ 60157 h 1852863"/>
                <a:gd name="connsiteX2" fmla="*/ 36096 w 360948"/>
                <a:gd name="connsiteY2" fmla="*/ 312820 h 1852863"/>
                <a:gd name="connsiteX3" fmla="*/ 24063 w 360948"/>
                <a:gd name="connsiteY3" fmla="*/ 782051 h 1852863"/>
                <a:gd name="connsiteX4" fmla="*/ 36095 w 360948"/>
                <a:gd name="connsiteY4" fmla="*/ 1347536 h 1852863"/>
                <a:gd name="connsiteX5" fmla="*/ 0 w 360948"/>
                <a:gd name="connsiteY5" fmla="*/ 1624263 h 1852863"/>
                <a:gd name="connsiteX6" fmla="*/ 24063 w 360948"/>
                <a:gd name="connsiteY6" fmla="*/ 1732547 h 1852863"/>
                <a:gd name="connsiteX7" fmla="*/ 12032 w 360948"/>
                <a:gd name="connsiteY7" fmla="*/ 1852863 h 1852863"/>
                <a:gd name="connsiteX0" fmla="*/ 409074 w 409074"/>
                <a:gd name="connsiteY0" fmla="*/ 0 h 1864894"/>
                <a:gd name="connsiteX1" fmla="*/ 204537 w 409074"/>
                <a:gd name="connsiteY1" fmla="*/ 60157 h 1864894"/>
                <a:gd name="connsiteX2" fmla="*/ 84222 w 409074"/>
                <a:gd name="connsiteY2" fmla="*/ 312820 h 1864894"/>
                <a:gd name="connsiteX3" fmla="*/ 72189 w 409074"/>
                <a:gd name="connsiteY3" fmla="*/ 782051 h 1864894"/>
                <a:gd name="connsiteX4" fmla="*/ 84221 w 409074"/>
                <a:gd name="connsiteY4" fmla="*/ 1347536 h 1864894"/>
                <a:gd name="connsiteX5" fmla="*/ 48126 w 409074"/>
                <a:gd name="connsiteY5" fmla="*/ 1624263 h 1864894"/>
                <a:gd name="connsiteX6" fmla="*/ 72189 w 409074"/>
                <a:gd name="connsiteY6" fmla="*/ 1732547 h 1864894"/>
                <a:gd name="connsiteX7" fmla="*/ 0 w 409074"/>
                <a:gd name="connsiteY7" fmla="*/ 1864894 h 186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074" h="1864894">
                  <a:moveTo>
                    <a:pt x="409074" y="0"/>
                  </a:moveTo>
                  <a:lnTo>
                    <a:pt x="204537" y="60157"/>
                  </a:lnTo>
                  <a:lnTo>
                    <a:pt x="84222" y="312820"/>
                  </a:lnTo>
                  <a:lnTo>
                    <a:pt x="72189" y="782051"/>
                  </a:lnTo>
                  <a:lnTo>
                    <a:pt x="84221" y="1347536"/>
                  </a:lnTo>
                  <a:lnTo>
                    <a:pt x="48126" y="1624263"/>
                  </a:lnTo>
                  <a:lnTo>
                    <a:pt x="72189" y="1732547"/>
                  </a:lnTo>
                  <a:lnTo>
                    <a:pt x="0" y="1864894"/>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reeform 111"/>
            <p:cNvSpPr/>
            <p:nvPr/>
          </p:nvSpPr>
          <p:spPr>
            <a:xfrm>
              <a:off x="336884" y="3633537"/>
              <a:ext cx="132348" cy="1780674"/>
            </a:xfrm>
            <a:custGeom>
              <a:avLst/>
              <a:gdLst>
                <a:gd name="connsiteX0" fmla="*/ 132348 w 132348"/>
                <a:gd name="connsiteY0" fmla="*/ 0 h 1780674"/>
                <a:gd name="connsiteX1" fmla="*/ 36095 w 132348"/>
                <a:gd name="connsiteY1" fmla="*/ 372979 h 1780674"/>
                <a:gd name="connsiteX2" fmla="*/ 0 w 132348"/>
                <a:gd name="connsiteY2" fmla="*/ 649705 h 1780674"/>
                <a:gd name="connsiteX3" fmla="*/ 12032 w 132348"/>
                <a:gd name="connsiteY3" fmla="*/ 914400 h 1780674"/>
                <a:gd name="connsiteX4" fmla="*/ 24063 w 132348"/>
                <a:gd name="connsiteY4" fmla="*/ 1143000 h 1780674"/>
                <a:gd name="connsiteX5" fmla="*/ 48127 w 132348"/>
                <a:gd name="connsiteY5" fmla="*/ 1395663 h 1780674"/>
                <a:gd name="connsiteX6" fmla="*/ 24063 w 132348"/>
                <a:gd name="connsiteY6" fmla="*/ 1588168 h 1780674"/>
                <a:gd name="connsiteX7" fmla="*/ 12032 w 132348"/>
                <a:gd name="connsiteY7" fmla="*/ 1780674 h 178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48" h="1780674">
                  <a:moveTo>
                    <a:pt x="132348" y="0"/>
                  </a:moveTo>
                  <a:lnTo>
                    <a:pt x="36095" y="372979"/>
                  </a:lnTo>
                  <a:lnTo>
                    <a:pt x="0" y="649705"/>
                  </a:lnTo>
                  <a:lnTo>
                    <a:pt x="12032" y="914400"/>
                  </a:lnTo>
                  <a:lnTo>
                    <a:pt x="24063" y="1143000"/>
                  </a:lnTo>
                  <a:lnTo>
                    <a:pt x="48127" y="1395663"/>
                  </a:lnTo>
                  <a:lnTo>
                    <a:pt x="24063" y="1588168"/>
                  </a:lnTo>
                  <a:lnTo>
                    <a:pt x="12032" y="1780674"/>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112"/>
            <p:cNvSpPr/>
            <p:nvPr/>
          </p:nvSpPr>
          <p:spPr>
            <a:xfrm>
              <a:off x="493701" y="3622088"/>
              <a:ext cx="192505" cy="1792705"/>
            </a:xfrm>
            <a:custGeom>
              <a:avLst/>
              <a:gdLst>
                <a:gd name="connsiteX0" fmla="*/ 0 w 192505"/>
                <a:gd name="connsiteY0" fmla="*/ 0 h 1792705"/>
                <a:gd name="connsiteX1" fmla="*/ 84221 w 192505"/>
                <a:gd name="connsiteY1" fmla="*/ 336884 h 1792705"/>
                <a:gd name="connsiteX2" fmla="*/ 192505 w 192505"/>
                <a:gd name="connsiteY2" fmla="*/ 649705 h 1792705"/>
                <a:gd name="connsiteX3" fmla="*/ 192505 w 192505"/>
                <a:gd name="connsiteY3" fmla="*/ 902368 h 1792705"/>
                <a:gd name="connsiteX4" fmla="*/ 156411 w 192505"/>
                <a:gd name="connsiteY4" fmla="*/ 1179095 h 1792705"/>
                <a:gd name="connsiteX5" fmla="*/ 132348 w 192505"/>
                <a:gd name="connsiteY5" fmla="*/ 1467852 h 1792705"/>
                <a:gd name="connsiteX6" fmla="*/ 156411 w 192505"/>
                <a:gd name="connsiteY6" fmla="*/ 1792705 h 1792705"/>
                <a:gd name="connsiteX7" fmla="*/ 156411 w 192505"/>
                <a:gd name="connsiteY7" fmla="*/ 1792705 h 179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505" h="1792705">
                  <a:moveTo>
                    <a:pt x="0" y="0"/>
                  </a:moveTo>
                  <a:lnTo>
                    <a:pt x="84221" y="336884"/>
                  </a:lnTo>
                  <a:lnTo>
                    <a:pt x="192505" y="649705"/>
                  </a:lnTo>
                  <a:lnTo>
                    <a:pt x="192505" y="902368"/>
                  </a:lnTo>
                  <a:lnTo>
                    <a:pt x="156411" y="1179095"/>
                  </a:lnTo>
                  <a:lnTo>
                    <a:pt x="132348" y="1467852"/>
                  </a:lnTo>
                  <a:lnTo>
                    <a:pt x="156411" y="1792705"/>
                  </a:lnTo>
                  <a:lnTo>
                    <a:pt x="156411" y="1792705"/>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0" name="Straight Arrow Connector 99"/>
          <p:cNvCxnSpPr/>
          <p:nvPr/>
        </p:nvCxnSpPr>
        <p:spPr>
          <a:xfrm flipV="1">
            <a:off x="5870432" y="5971790"/>
            <a:ext cx="1162913" cy="413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17434" y="5190310"/>
            <a:ext cx="7015910" cy="712872"/>
          </a:xfrm>
          <a:custGeom>
            <a:avLst/>
            <a:gdLst>
              <a:gd name="connsiteX0" fmla="*/ 0 w 9312443"/>
              <a:gd name="connsiteY0" fmla="*/ 0 h 938464"/>
              <a:gd name="connsiteX1" fmla="*/ 8819148 w 9312443"/>
              <a:gd name="connsiteY1" fmla="*/ 84222 h 938464"/>
              <a:gd name="connsiteX2" fmla="*/ 9216190 w 9312443"/>
              <a:gd name="connsiteY2" fmla="*/ 770022 h 938464"/>
              <a:gd name="connsiteX3" fmla="*/ 9312443 w 9312443"/>
              <a:gd name="connsiteY3" fmla="*/ 914400 h 938464"/>
              <a:gd name="connsiteX4" fmla="*/ 36095 w 9312443"/>
              <a:gd name="connsiteY4" fmla="*/ 938464 h 938464"/>
              <a:gd name="connsiteX5" fmla="*/ 0 w 9312443"/>
              <a:gd name="connsiteY5" fmla="*/ 0 h 938464"/>
              <a:gd name="connsiteX0" fmla="*/ 0 w 9312443"/>
              <a:gd name="connsiteY0" fmla="*/ 0 h 950496"/>
              <a:gd name="connsiteX1" fmla="*/ 8819148 w 9312443"/>
              <a:gd name="connsiteY1" fmla="*/ 84222 h 950496"/>
              <a:gd name="connsiteX2" fmla="*/ 9216190 w 9312443"/>
              <a:gd name="connsiteY2" fmla="*/ 770022 h 950496"/>
              <a:gd name="connsiteX3" fmla="*/ 9312443 w 9312443"/>
              <a:gd name="connsiteY3" fmla="*/ 914400 h 950496"/>
              <a:gd name="connsiteX4" fmla="*/ 24063 w 9312443"/>
              <a:gd name="connsiteY4" fmla="*/ 950496 h 950496"/>
              <a:gd name="connsiteX5" fmla="*/ 0 w 9312443"/>
              <a:gd name="connsiteY5" fmla="*/ 0 h 950496"/>
              <a:gd name="connsiteX0" fmla="*/ 0 w 9312443"/>
              <a:gd name="connsiteY0" fmla="*/ 0 h 950496"/>
              <a:gd name="connsiteX1" fmla="*/ 8807116 w 9312443"/>
              <a:gd name="connsiteY1" fmla="*/ 48128 h 950496"/>
              <a:gd name="connsiteX2" fmla="*/ 9216190 w 9312443"/>
              <a:gd name="connsiteY2" fmla="*/ 770022 h 950496"/>
              <a:gd name="connsiteX3" fmla="*/ 9312443 w 9312443"/>
              <a:gd name="connsiteY3" fmla="*/ 914400 h 950496"/>
              <a:gd name="connsiteX4" fmla="*/ 24063 w 9312443"/>
              <a:gd name="connsiteY4" fmla="*/ 950496 h 950496"/>
              <a:gd name="connsiteX5" fmla="*/ 0 w 9312443"/>
              <a:gd name="connsiteY5" fmla="*/ 0 h 95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12443" h="950496">
                <a:moveTo>
                  <a:pt x="0" y="0"/>
                </a:moveTo>
                <a:lnTo>
                  <a:pt x="8807116" y="48128"/>
                </a:lnTo>
                <a:lnTo>
                  <a:pt x="9216190" y="770022"/>
                </a:lnTo>
                <a:lnTo>
                  <a:pt x="9312443" y="914400"/>
                </a:lnTo>
                <a:lnTo>
                  <a:pt x="24063" y="950496"/>
                </a:lnTo>
                <a:lnTo>
                  <a:pt x="0" y="0"/>
                </a:lnTo>
                <a:close/>
              </a:path>
            </a:pathLst>
          </a:custGeom>
          <a:solidFill>
            <a:srgbClr val="00B0F0">
              <a:alpha val="60000"/>
            </a:srgb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Down Arrow 59"/>
          <p:cNvSpPr/>
          <p:nvPr/>
        </p:nvSpPr>
        <p:spPr>
          <a:xfrm>
            <a:off x="622660" y="4554986"/>
            <a:ext cx="315679" cy="1083277"/>
          </a:xfrm>
          <a:prstGeom prst="downArrow">
            <a:avLst/>
          </a:prstGeom>
          <a:solidFill>
            <a:srgbClr val="0088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own Arrow 67"/>
          <p:cNvSpPr/>
          <p:nvPr/>
        </p:nvSpPr>
        <p:spPr>
          <a:xfrm>
            <a:off x="4352035" y="4535973"/>
            <a:ext cx="315679" cy="1083277"/>
          </a:xfrm>
          <a:prstGeom prst="downArrow">
            <a:avLst/>
          </a:prstGeom>
          <a:solidFill>
            <a:srgbClr val="0088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own Arrow 66"/>
          <p:cNvSpPr/>
          <p:nvPr/>
        </p:nvSpPr>
        <p:spPr>
          <a:xfrm>
            <a:off x="2545682" y="4535973"/>
            <a:ext cx="315679" cy="1083277"/>
          </a:xfrm>
          <a:prstGeom prst="downArrow">
            <a:avLst/>
          </a:prstGeom>
          <a:solidFill>
            <a:srgbClr val="0088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itle 1"/>
          <p:cNvSpPr>
            <a:spLocks noGrp="1"/>
          </p:cNvSpPr>
          <p:nvPr>
            <p:ph type="title"/>
          </p:nvPr>
        </p:nvSpPr>
        <p:spPr>
          <a:xfrm>
            <a:off x="152400" y="304800"/>
            <a:ext cx="8763000" cy="1143000"/>
          </a:xfrm>
        </p:spPr>
        <p:txBody>
          <a:bodyPr/>
          <a:lstStyle/>
          <a:p>
            <a:r>
              <a:rPr lang="en-US" altLang="en-US" sz="3200" dirty="0" smtClean="0">
                <a:solidFill>
                  <a:srgbClr val="005000"/>
                </a:solidFill>
              </a:rPr>
              <a:t>How tile drainage works</a:t>
            </a:r>
            <a:endParaRPr lang="en-US" altLang="en-US" sz="3200" dirty="0" smtClean="0">
              <a:solidFill>
                <a:srgbClr val="005000"/>
              </a:solidFill>
            </a:endParaRPr>
          </a:p>
        </p:txBody>
      </p:sp>
    </p:spTree>
    <p:extLst>
      <p:ext uri="{BB962C8B-B14F-4D97-AF65-F5344CB8AC3E}">
        <p14:creationId xmlns:p14="http://schemas.microsoft.com/office/powerpoint/2010/main" val="274921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2000" fill="hold"/>
                                        <p:tgtEl>
                                          <p:spTgt spid="42"/>
                                        </p:tgtEl>
                                        <p:attrNameLst>
                                          <p:attrName>ppt_x</p:attrName>
                                        </p:attrNameLst>
                                      </p:cBhvr>
                                      <p:tavLst>
                                        <p:tav tm="0">
                                          <p:val>
                                            <p:strVal val="#ppt_x"/>
                                          </p:val>
                                        </p:tav>
                                        <p:tav tm="100000">
                                          <p:val>
                                            <p:strVal val="#ppt_x"/>
                                          </p:val>
                                        </p:tav>
                                      </p:tavLst>
                                    </p:anim>
                                    <p:anim calcmode="lin" valueType="num">
                                      <p:cBhvr additive="base">
                                        <p:cTn id="8" dur="2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wipe(up)">
                                      <p:cBhvr>
                                        <p:cTn id="13" dur="3000"/>
                                        <p:tgtEl>
                                          <p:spTgt spid="6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wipe(up)">
                                      <p:cBhvr>
                                        <p:cTn id="16" dur="3000"/>
                                        <p:tgtEl>
                                          <p:spTgt spid="6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wipe(up)">
                                      <p:cBhvr>
                                        <p:cTn id="19" dur="3000"/>
                                        <p:tgtEl>
                                          <p:spTgt spid="68"/>
                                        </p:tgtEl>
                                      </p:cBhvr>
                                    </p:animEffect>
                                  </p:childTnLst>
                                </p:cTn>
                              </p:par>
                              <p:par>
                                <p:cTn id="20" presetID="1" presetClass="exit" presetSubtype="0" fill="hold" nodeType="withEffect">
                                  <p:stCondLst>
                                    <p:cond delay="0"/>
                                  </p:stCondLst>
                                  <p:childTnLst>
                                    <p:set>
                                      <p:cBhvr>
                                        <p:cTn id="21" dur="1" fill="hold">
                                          <p:stCondLst>
                                            <p:cond delay="0"/>
                                          </p:stCondLst>
                                        </p:cTn>
                                        <p:tgtEl>
                                          <p:spTgt spid="42"/>
                                        </p:tgtEl>
                                        <p:attrNameLst>
                                          <p:attrName>style.visibility</p:attrName>
                                        </p:attrNameLst>
                                      </p:cBhvr>
                                      <p:to>
                                        <p:strVal val="hidden"/>
                                      </p:to>
                                    </p:se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3000"/>
                                        <p:tgtEl>
                                          <p:spTgt spid="11"/>
                                        </p:tgtEl>
                                      </p:cBhvr>
                                    </p:animEffect>
                                  </p:childTnLst>
                                </p:cTn>
                              </p:par>
                            </p:childTnLst>
                          </p:cTn>
                        </p:par>
                        <p:par>
                          <p:cTn id="25" fill="hold">
                            <p:stCondLst>
                              <p:cond delay="3000"/>
                            </p:stCondLst>
                            <p:childTnLst>
                              <p:par>
                                <p:cTn id="26" presetID="1" presetClass="exit" presetSubtype="0" fill="hold" grpId="1" nodeType="afterEffect">
                                  <p:stCondLst>
                                    <p:cond delay="0"/>
                                  </p:stCondLst>
                                  <p:childTnLst>
                                    <p:set>
                                      <p:cBhvr>
                                        <p:cTn id="27" dur="1" fill="hold">
                                          <p:stCondLst>
                                            <p:cond delay="0"/>
                                          </p:stCondLst>
                                        </p:cTn>
                                        <p:tgtEl>
                                          <p:spTgt spid="67"/>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60"/>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6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80"/>
                                        </p:tgtEl>
                                        <p:attrNameLst>
                                          <p:attrName>style.visibility</p:attrName>
                                        </p:attrNameLst>
                                      </p:cBhvr>
                                      <p:to>
                                        <p:strVal val="visible"/>
                                      </p:to>
                                    </p:set>
                                    <p:animEffect transition="in" filter="wipe(left)">
                                      <p:cBhvr>
                                        <p:cTn id="36" dur="1000"/>
                                        <p:tgtEl>
                                          <p:spTgt spid="80"/>
                                        </p:tgtEl>
                                      </p:cBhvr>
                                    </p:animEffect>
                                  </p:childTnLst>
                                </p:cTn>
                              </p:par>
                              <p:par>
                                <p:cTn id="37" presetID="22" presetClass="entr" presetSubtype="8" fill="hold" nodeType="withEffect">
                                  <p:stCondLst>
                                    <p:cond delay="0"/>
                                  </p:stCondLst>
                                  <p:childTnLst>
                                    <p:set>
                                      <p:cBhvr>
                                        <p:cTn id="38" dur="1" fill="hold">
                                          <p:stCondLst>
                                            <p:cond delay="0"/>
                                          </p:stCondLst>
                                        </p:cTn>
                                        <p:tgtEl>
                                          <p:spTgt spid="81"/>
                                        </p:tgtEl>
                                        <p:attrNameLst>
                                          <p:attrName>style.visibility</p:attrName>
                                        </p:attrNameLst>
                                      </p:cBhvr>
                                      <p:to>
                                        <p:strVal val="visible"/>
                                      </p:to>
                                    </p:set>
                                    <p:animEffect transition="in" filter="wipe(left)">
                                      <p:cBhvr>
                                        <p:cTn id="39" dur="1000"/>
                                        <p:tgtEl>
                                          <p:spTgt spid="81"/>
                                        </p:tgtEl>
                                      </p:cBhvr>
                                    </p:animEffect>
                                  </p:childTnLst>
                                </p:cTn>
                              </p:par>
                              <p:par>
                                <p:cTn id="40" presetID="22" presetClass="entr" presetSubtype="8" fill="hold" nodeType="with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wipe(left)">
                                      <p:cBhvr>
                                        <p:cTn id="42" dur="750"/>
                                        <p:tgtEl>
                                          <p:spTgt spid="100"/>
                                        </p:tgtEl>
                                      </p:cBhvr>
                                    </p:animEffect>
                                  </p:childTnLst>
                                </p:cTn>
                              </p:par>
                            </p:childTnLst>
                          </p:cTn>
                        </p:par>
                        <p:par>
                          <p:cTn id="43" fill="hold">
                            <p:stCondLst>
                              <p:cond delay="1000"/>
                            </p:stCondLst>
                            <p:childTnLst>
                              <p:par>
                                <p:cTn id="44" presetID="22" presetClass="entr" presetSubtype="1" fill="hold" grpId="0" nodeType="afterEffect">
                                  <p:stCondLst>
                                    <p:cond delay="0"/>
                                  </p:stCondLst>
                                  <p:childTnLst>
                                    <p:set>
                                      <p:cBhvr>
                                        <p:cTn id="45" dur="1" fill="hold">
                                          <p:stCondLst>
                                            <p:cond delay="0"/>
                                          </p:stCondLst>
                                        </p:cTn>
                                        <p:tgtEl>
                                          <p:spTgt spid="98"/>
                                        </p:tgtEl>
                                        <p:attrNameLst>
                                          <p:attrName>style.visibility</p:attrName>
                                        </p:attrNameLst>
                                      </p:cBhvr>
                                      <p:to>
                                        <p:strVal val="visible"/>
                                      </p:to>
                                    </p:set>
                                    <p:animEffect transition="in" filter="wipe(up)">
                                      <p:cBhvr>
                                        <p:cTn id="46" dur="500"/>
                                        <p:tgtEl>
                                          <p:spTgt spid="98"/>
                                        </p:tgtEl>
                                      </p:cBhvr>
                                    </p:animEffect>
                                  </p:childTnLst>
                                </p:cTn>
                              </p:par>
                              <p:par>
                                <p:cTn id="47" presetID="22" presetClass="exit" presetSubtype="1" fill="hold" grpId="1" nodeType="withEffect">
                                  <p:stCondLst>
                                    <p:cond delay="0"/>
                                  </p:stCondLst>
                                  <p:childTnLst>
                                    <p:animEffect transition="out" filter="wipe(up)">
                                      <p:cBhvr>
                                        <p:cTn id="48" dur="3000"/>
                                        <p:tgtEl>
                                          <p:spTgt spid="11"/>
                                        </p:tgtEl>
                                      </p:cBhvr>
                                    </p:animEffect>
                                    <p:set>
                                      <p:cBhvr>
                                        <p:cTn id="49" dur="1" fill="hold">
                                          <p:stCondLst>
                                            <p:cond delay="2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11" grpId="0" animBg="1"/>
      <p:bldP spid="11" grpId="1" animBg="1"/>
      <p:bldP spid="60" grpId="0" animBg="1"/>
      <p:bldP spid="60" grpId="1" animBg="1"/>
      <p:bldP spid="68" grpId="0" animBg="1"/>
      <p:bldP spid="68" grpId="1" animBg="1"/>
      <p:bldP spid="67" grpId="0" animBg="1"/>
      <p:bldP spid="67"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13&quot;&gt;&lt;property id=&quot;20148&quot; value=&quot;5&quot;/&gt;&lt;property id=&quot;20300&quot; value=&quot;Slide 9 - &amp;quot;Estimated percentage of land with subsurface drainage&amp;quot;&quot;/&gt;&lt;property id=&quot;20307&quot; value=&quot;354&quot;/&gt;&lt;/object&gt;&lt;object type=&quot;3&quot; unique_id=&quot;10015&quot;&gt;&lt;property id=&quot;20148&quot; value=&quot;5&quot;/&gt;&lt;property id=&quot;20300&quot; value=&quot;Slide 4 - &amp;quot;Water quality impacts of subsurface drainage&amp;quot;&quot;/&gt;&lt;property id=&quot;20307&quot; value=&quot;522&quot;/&gt;&lt;/object&gt;&lt;object type=&quot;3&quot; unique_id=&quot;10017&quot;&gt;&lt;property id=&quot;20148&quot; value=&quot;5&quot;/&gt;&lt;property id=&quot;20300&quot; value=&quot;Slide 14&quot;/&gt;&lt;property id=&quot;20307&quot; value=&quot;497&quot;/&gt;&lt;/object&gt;&lt;object type=&quot;3&quot; unique_id=&quot;12170&quot;&gt;&lt;property id=&quot;20148&quot; value=&quot;5&quot;/&gt;&lt;property id=&quot;20300&quot; value=&quot;Slide 3&quot;/&gt;&lt;property id=&quot;20307&quot; value=&quot;604&quot;/&gt;&lt;/object&gt;&lt;object type=&quot;3&quot; unique_id=&quot;14291&quot;&gt;&lt;property id=&quot;20148&quot; value=&quot;5&quot;/&gt;&lt;property id=&quot;20300&quot; value=&quot;Slide 10 - &amp;quot;Nitrogen delivered to the Gulf of Mexico, by watershed&amp;quot;&quot;/&gt;&lt;property id=&quot;20307&quot; value=&quot;627&quot;/&gt;&lt;/object&gt;&lt;object type=&quot;3&quot; unique_id=&quot;14292&quot;&gt;&lt;property id=&quot;20148&quot; value=&quot;5&quot;/&gt;&lt;property id=&quot;20300&quot; value=&quot;Slide 11 - &amp;quot;Top 150 watersheds&amp;quot;&quot;/&gt;&lt;property id=&quot;20307&quot; value=&quot;628&quot;/&gt;&lt;/object&gt;&lt;object type=&quot;3&quot; unique_id=&quot;17744&quot;&gt;&lt;property id=&quot;20148&quot; value=&quot;5&quot;/&gt;&lt;property id=&quot;20300&quot; value=&quot;Slide 8 - &amp;quot;At least 50% of crop land in Indiana is drained&amp;quot;&quot;/&gt;&lt;property id=&quot;20307&quot; value=&quot;729&quot;/&gt;&lt;/object&gt;&lt;object type=&quot;3&quot; unique_id=&quot;17761&quot;&gt;&lt;property id=&quot;20148&quot; value=&quot;5&quot;/&gt;&lt;property id=&quot;20300&quot; value=&quot;Slide 17 - &amp;quot;What can producers do to reduce nitrate export?&amp;quot;&quot;/&gt;&lt;property id=&quot;20307&quot; value=&quot;658&quot;/&gt;&lt;/object&gt;&lt;object type=&quot;3&quot; unique_id=&quot;17762&quot;&gt;&lt;property id=&quot;20148&quot; value=&quot;5&quot;/&gt;&lt;property id=&quot;20300&quot; value=&quot;Slide 19 - &amp;quot;Avoiding: Improved cropping practices&amp;quot;&quot;/&gt;&lt;property id=&quot;20307&quot; value=&quot;662&quot;/&gt;&lt;/object&gt;&lt;object type=&quot;3&quot; unique_id=&quot;18114&quot;&gt;&lt;property id=&quot;20148&quot; value=&quot;5&quot;/&gt;&lt;property id=&quot;20300&quot; value=&quot;Slide 13&quot;/&gt;&lt;property id=&quot;20307&quot; value=&quot;731&quot;/&gt;&lt;/object&gt;&lt;object type=&quot;3&quot; unique_id=&quot;22409&quot;&gt;&lt;property id=&quot;20148&quot; value=&quot;5&quot;/&gt;&lt;property id=&quot;20300&quot; value=&quot;Slide 1 - &amp;quot;Nitrogen Environmental Impacts – and Strategies for Reducing Them&amp;quot;&quot;/&gt;&lt;property id=&quot;20307&quot; value=&quot;734&quot;/&gt;&lt;/object&gt;&lt;object type=&quot;3&quot; unique_id=&quot;22410&quot;&gt;&lt;property id=&quot;20148&quot; value=&quot;5&quot;/&gt;&lt;property id=&quot;20300&quot; value=&quot;Slide 2 - &amp;quot;What we apply to the crop does not necessarily stay on the crop&amp;quot;&quot;/&gt;&lt;property id=&quot;20307&quot; value=&quot;735&quot;/&gt;&lt;/object&gt;&lt;object type=&quot;3&quot; unique_id=&quot;22411&quot;&gt;&lt;property id=&quot;20148&quot; value=&quot;5&quot;/&gt;&lt;property id=&quot;20300&quot; value=&quot;Slide 12 - &amp;quot;Nitrogen measured in Indiana tiles&amp;quot;&quot;/&gt;&lt;property id=&quot;20307&quot; value=&quot;737&quot;/&gt;&lt;/object&gt;&lt;object type=&quot;3&quot; unique_id=&quot;22412&quot;&gt;&lt;property id=&quot;20148&quot; value=&quot;5&quot;/&gt;&lt;property id=&quot;20300&quot; value=&quot;Slide 15&quot;/&gt;&lt;property id=&quot;20307&quot; value=&quot;738&quot;/&gt;&lt;/object&gt;&lt;object type=&quot;3&quot; unique_id=&quot;22413&quot;&gt;&lt;property id=&quot;20148&quot; value=&quot;5&quot;/&gt;&lt;property id=&quot;20300&quot; value=&quot;Slide 16 - &amp;quot;Bottom line&amp;quot;&quot;/&gt;&lt;property id=&quot;20307&quot; value=&quot;739&quot;/&gt;&lt;/object&gt;&lt;object type=&quot;3&quot; unique_id=&quot;22414&quot;&gt;&lt;property id=&quot;20148&quot; value=&quot;5&quot;/&gt;&lt;property id=&quot;20300&quot; value=&quot;Slide 20&quot;/&gt;&lt;property id=&quot;20307&quot; value=&quot;743&quot;/&gt;&lt;/object&gt;&lt;object type=&quot;3&quot; unique_id=&quot;22415&quot;&gt;&lt;property id=&quot;20148&quot; value=&quot;5&quot;/&gt;&lt;property id=&quot;20300&quot; value=&quot;Slide 21&quot;/&gt;&lt;property id=&quot;20307&quot; value=&quot;744&quot;/&gt;&lt;/object&gt;&lt;object type=&quot;3&quot; unique_id=&quot;22416&quot;&gt;&lt;property id=&quot;20148&quot; value=&quot;5&quot;/&gt;&lt;property id=&quot;20300&quot; value=&quot;Slide 22 - &amp;quot;Cover crop cost share available&amp;quot;&quot;/&gt;&lt;property id=&quot;20307&quot; value=&quot;745&quot;/&gt;&lt;/object&gt;&lt;object type=&quot;3&quot; unique_id=&quot;22417&quot;&gt;&lt;property id=&quot;20148&quot; value=&quot;5&quot;/&gt;&lt;property id=&quot;20300&quot; value=&quot;Slide 23&quot;/&gt;&lt;property id=&quot;20307&quot; value=&quot;746&quot;/&gt;&lt;/object&gt;&lt;object type=&quot;3&quot; unique_id=&quot;22424&quot;&gt;&lt;property id=&quot;20148&quot; value=&quot;5&quot;/&gt;&lt;property id=&quot;20300&quot; value=&quot;Slide 26 - &amp;quot;A new concept is catching on: Managed Drainage&amp;quot;&quot;/&gt;&lt;property id=&quot;20307&quot; value=&quot;753&quot;/&gt;&lt;/object&gt;&lt;object type=&quot;3&quot; unique_id=&quot;22425&quot;&gt;&lt;property id=&quot;20148&quot; value=&quot;5&quot;/&gt;&lt;property id=&quot;20300&quot; value=&quot;Slide 27 - &amp;quot;Drainage water management&amp;quot;&quot;/&gt;&lt;property id=&quot;20307&quot; value=&quot;754&quot;/&gt;&lt;/object&gt;&lt;object type=&quot;3&quot; unique_id=&quot;22426&quot;&gt;&lt;property id=&quot;20148&quot; value=&quot;5&quot;/&gt;&lt;property id=&quot;20300&quot; value=&quot;Slide 28 - &amp;quot;Drainage water management&amp;quot;&quot;/&gt;&lt;property id=&quot;20307&quot; value=&quot;755&quot;/&gt;&lt;/object&gt;&lt;object type=&quot;3&quot; unique_id=&quot;22427&quot;&gt;&lt;property id=&quot;20148&quot; value=&quot;5&quot;/&gt;&lt;property id=&quot;20300&quot; value=&quot;Slide 29 - &amp;quot;Outlet controlled by lifting the boards. Automated gate structures are also being developed&amp;quot;&quot;/&gt;&lt;property id=&quot;20307&quot; value=&quot;756&quot;/&gt;&lt;/object&gt;&lt;object type=&quot;3&quot; unique_id=&quot;22429&quot;&gt;&lt;property id=&quot;20148&quot; value=&quot;5&quot;/&gt;&lt;property id=&quot;20300&quot; value=&quot;Slide 30 - &amp;quot;Indiana: 5 sites for research and demonstration&amp;quot;&quot;/&gt;&lt;property id=&quot;20307&quot; value=&quot;758&quot;/&gt;&lt;/object&gt;&lt;object type=&quot;3&quot; unique_id=&quot;22430&quot;&gt;&lt;property id=&quot;20148&quot; value=&quot;5&quot;/&gt;&lt;property id=&quot;20300&quot; value=&quot;Slide 31 - &amp;quot;Drainage water management research and demonstration&amp;quot;&quot;/&gt;&lt;property id=&quot;20307&quot; value=&quot;759&quot;/&gt;&lt;/object&gt;&lt;object type=&quot;3&quot; unique_id=&quot;22431&quot;&gt;&lt;property id=&quot;20148&quot; value=&quot;5&quot;/&gt;&lt;property id=&quot;20300&quot; value=&quot;Slide 32&quot;/&gt;&lt;property id=&quot;20307&quot; value=&quot;760&quot;/&gt;&lt;/object&gt;&lt;object type=&quot;3&quot; unique_id=&quot;22433&quot;&gt;&lt;property id=&quot;20148&quot; value=&quot;5&quot;/&gt;&lt;property id=&quot;20300&quot; value=&quot;Slide 33 - &amp;quot;Example nitrate load&amp;quot;&quot;/&gt;&lt;property id=&quot;20307&quot; value=&quot;762&quot;/&gt;&lt;/object&gt;&lt;object type=&quot;3&quot; unique_id=&quot;22434&quot;&gt;&lt;property id=&quot;20148&quot; value=&quot;5&quot;/&gt;&lt;property id=&quot;20300&quot; value=&quot;Slide 34 - &amp;quot;&amp;#x0D;&amp;#x0A;Result: Reduction in Nitrate Loss:&amp;#x0D;&amp;#x0A;&amp;quot;&quot;/&gt;&lt;property id=&quot;20307&quot; value=&quot;763&quot;/&gt;&lt;/object&gt;&lt;object type=&quot;3&quot; unique_id=&quot;22435&quot;&gt;&lt;property id=&quot;20148&quot; value=&quot;5&quot;/&gt;&lt;property id=&quot;20300&quot; value=&quot;Slide 35&quot;/&gt;&lt;property id=&quot;20307&quot; value=&quot;782&quot;/&gt;&lt;/object&gt;&lt;object type=&quot;3&quot; unique_id=&quot;22436&quot;&gt;&lt;property id=&quot;20148&quot; value=&quot;5&quot;/&gt;&lt;property id=&quot;20300&quot; value=&quot;Slide 36 - &amp;quot;What are the impacts on crop yield?&amp;#x0D;&amp;#x0A;(James Lowenberg-Deboer, Agricultural Economics)&amp;quot;&quot;/&gt;&lt;property id=&quot;20307&quot; value=&quot;765&quot;/&gt;&lt;/object&gt;&lt;object type=&quot;3&quot; unique_id=&quot;22439&quot;&gt;&lt;property id=&quot;20148&quot; value=&quot;5&quot;/&gt;&lt;property id=&quot;20300&quot; value=&quot;Slide 37 - &amp;quot;Longterm: Yield impacts overall positive but sometimes negative&amp;quot;&quot;/&gt;&lt;property id=&quot;20307&quot; value=&quot;768&quot;/&gt;&lt;/object&gt;&lt;object type=&quot;3&quot; unique_id=&quot;22440&quot;&gt;&lt;property id=&quot;20148&quot; value=&quot;5&quot;/&gt;&lt;property id=&quot;20300&quot; value=&quot;Slide 38 - &amp;quot;EQIP payments available from NRCS&amp;quot;&quot;/&gt;&lt;property id=&quot;20307&quot; value=&quot;769&quot;/&gt;&lt;/object&gt;&lt;object type=&quot;3&quot; unique_id=&quot;22441&quot;&gt;&lt;property id=&quot;20148&quot; value=&quot;5&quot;/&gt;&lt;property id=&quot;20300&quot; value=&quot;Slide 39&quot;/&gt;&lt;property id=&quot;20307&quot; value=&quot;783&quot;/&gt;&lt;/object&gt;&lt;object type=&quot;3&quot; unique_id=&quot;22442&quot;&gt;&lt;property id=&quot;20148&quot; value=&quot;5&quot;/&gt;&lt;property id=&quot;20300&quot; value=&quot;Slide 40 - &amp;quot;Denitrifying Bioreactors&amp;quot;&quot;/&gt;&lt;property id=&quot;20307&quot; value=&quot;771&quot;/&gt;&lt;/object&gt;&lt;object type=&quot;3&quot; unique_id=&quot;22443&quot;&gt;&lt;property id=&quot;20148&quot; value=&quot;5&quot;/&gt;&lt;property id=&quot;20300&quot; value=&quot;Slide 41 - &amp;quot;Restoration of wetlands downstream of drainage outlets&amp;quot;&quot;/&gt;&lt;property id=&quot;20307&quot; value=&quot;772&quot;/&gt;&lt;/object&gt;&lt;object type=&quot;3&quot; unique_id=&quot;22444&quot;&gt;&lt;property id=&quot;20148&quot; value=&quot;5&quot;/&gt;&lt;property id=&quot;20300&quot; value=&quot;Slide 42 - &amp;quot;Ditch design to improve water quality&amp;quot;&quot;/&gt;&lt;property id=&quot;20307&quot; value=&quot;773&quot;/&gt;&lt;/object&gt;&lt;object type=&quot;3&quot; unique_id=&quot;22445&quot;&gt;&lt;property id=&quot;20148&quot; value=&quot;5&quot;/&gt;&lt;property id=&quot;20300&quot; value=&quot;Slide 43 - &amp;quot;Two-stage Ditch&amp;#x0D;&amp;#x0A;Reduces nutrients – and the need for cleaning/dredging&amp;quot;&quot;/&gt;&lt;property id=&quot;20307&quot; value=&quot;774&quot;/&gt;&lt;/object&gt;&lt;object type=&quot;3&quot; unique_id=&quot;22446&quot;&gt;&lt;property id=&quot;20148&quot; value=&quot;5&quot;/&gt;&lt;property id=&quot;20300&quot; value=&quot;Slide 44 - &amp;quot;Two-Stage Ditch Field Day &amp;#x0D;&amp;#x0A;being planned at Purdue University, Summer 2012&amp;quot;&quot;/&gt;&lt;property id=&quot;20307&quot; value=&quot;780&quot;/&gt;&lt;/object&gt;&lt;object type=&quot;3&quot; unique_id=&quot;22447&quot;&gt;&lt;property id=&quot;20148&quot; value=&quot;5&quot;/&gt;&lt;property id=&quot;20300&quot; value=&quot;Slide 45 - &amp;quot;On drained cropland, nitrate can easily be lost to the environment. &amp;#x0D;&amp;#x0A;&amp;#x0D;&amp;#x0A;More intensive drainage calls for even bette&quot;/&gt;&lt;property id=&quot;20307&quot; value=&quot;781&quot;/&gt;&lt;/object&gt;&lt;object type=&quot;3&quot; unique_id=&quot;22833&quot;&gt;&lt;property id=&quot;20148&quot; value=&quot;5&quot;/&gt;&lt;property id=&quot;20300&quot; value=&quot;Slide 5 - &amp;quot;Excess nitrogen contributes to hypoxia (low oxygen)&amp;quot;&quot;/&gt;&lt;property id=&quot;20307&quot; value=&quot;784&quot;/&gt;&lt;/object&gt;&lt;object type=&quot;3&quot; unique_id=&quot;22834&quot;&gt;&lt;property id=&quot;20148&quot; value=&quot;5&quot;/&gt;&lt;property id=&quot;20300&quot; value=&quot;Slide 6 - &amp;quot;Low oxygen impacts fish, and those who fish&amp;quot;&quot;/&gt;&lt;property id=&quot;20307&quot; value=&quot;785&quot;/&gt;&lt;/object&gt;&lt;object type=&quot;3&quot; unique_id=&quot;22925&quot;&gt;&lt;property id=&quot;20148&quot; value=&quot;5&quot;/&gt;&lt;property id=&quot;20300&quot; value=&quot;Slide 18 - &amp;quot;Three Categories of Strategies&amp;#x0D;&amp;#x0A; (NRCS Mississippi River Basin Initiative)&amp;quot;&quot;/&gt;&lt;property id=&quot;20307&quot; value=&quot;786&quot;/&gt;&lt;/object&gt;&lt;object type=&quot;3&quot; unique_id=&quot;22926&quot;&gt;&lt;property id=&quot;20148&quot; value=&quot;5&quot;/&gt;&lt;property id=&quot;20300&quot; value=&quot;Slide 24 - &amp;quot;Less nitrate is lost if drain spacing is wider &amp;quot;&quot;/&gt;&lt;property id=&quot;20307&quot; value=&quot;787&quot;/&gt;&lt;/object&gt;&lt;object type=&quot;3&quot; unique_id=&quot;23113&quot;&gt;&lt;property id=&quot;20148&quot; value=&quot;5&quot;/&gt;&lt;property id=&quot;20300&quot; value=&quot;Slide 7 - &amp;quot;Algae blooms in Lake Erie devastating in 2011&amp;quot;&quot;/&gt;&lt;property id=&quot;20307&quot; value=&quot;788&quot;/&gt;&lt;/object&gt;&lt;object type=&quot;3&quot; unique_id=&quot;23396&quot;&gt;&lt;property id=&quot;20148&quot; value=&quot;5&quot;/&gt;&lt;property id=&quot;20300&quot; value=&quot;Slide 25&quot;/&gt;&lt;property id=&quot;20307&quot; value=&quot;789&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14.8|2.2|5.4|6.4|5.9|7.7"/>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13191</TotalTime>
  <Words>1439</Words>
  <Application>Microsoft Office PowerPoint</Application>
  <PresentationFormat>On-screen Show (4:3)</PresentationFormat>
  <Paragraphs>179</Paragraphs>
  <Slides>45</Slides>
  <Notes>9</Notes>
  <HiddenSlides>0</HiddenSlides>
  <MMClips>1</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45</vt:i4>
      </vt:variant>
    </vt:vector>
  </HeadingPairs>
  <TitlesOfParts>
    <vt:vector size="58" baseType="lpstr">
      <vt:lpstr>Arial</vt:lpstr>
      <vt:lpstr>Arial Narrow</vt:lpstr>
      <vt:lpstr>Calibri</vt:lpstr>
      <vt:lpstr>Corbel</vt:lpstr>
      <vt:lpstr>Times New Roman</vt:lpstr>
      <vt:lpstr>Wingdings</vt:lpstr>
      <vt:lpstr>Default Design</vt:lpstr>
      <vt:lpstr>1_Default Design</vt:lpstr>
      <vt:lpstr>2_Default Design</vt:lpstr>
      <vt:lpstr>3_Default Design</vt:lpstr>
      <vt:lpstr>4_Default Design</vt:lpstr>
      <vt:lpstr>5_Default Design</vt:lpstr>
      <vt:lpstr>6_Default Design</vt:lpstr>
      <vt:lpstr>Conservation Practices to Reduce Nutrients in Water</vt:lpstr>
      <vt:lpstr>To change water quality, practices on the ground need to change.  Conservation practices or best management practices (BMPs) can reduce nutrient losses </vt:lpstr>
      <vt:lpstr>How is this corn field impacting water quality? </vt:lpstr>
      <vt:lpstr>PowerPoint Presentation</vt:lpstr>
      <vt:lpstr>Soil erosion was the primary problem addressed for decades. It has been a primary focus of soil conservation programs  Image courtesy NRCS</vt:lpstr>
      <vt:lpstr>Critical national issues today are caused by DISSOLVED nutrients</vt:lpstr>
      <vt:lpstr>Nitrogen is not primarily linked to soil erosion but rather is lost in the dissolved form (nitrate).</vt:lpstr>
      <vt:lpstr>PowerPoint Presentation</vt:lpstr>
      <vt:lpstr>How tile drainage works</vt:lpstr>
      <vt:lpstr>PowerPoint Presentation</vt:lpstr>
      <vt:lpstr>The North Central Region has most of the nation’s tile drainage. </vt:lpstr>
      <vt:lpstr>The Nutrient Reduction Game  What will it take to successfully implement a Nutrient Reduction Strategy?</vt:lpstr>
      <vt:lpstr>PowerPoint Presentation</vt:lpstr>
      <vt:lpstr>PowerPoint Presentation</vt:lpstr>
      <vt:lpstr>To address agricultural water quality issues, we use conservation practices  or best management practices (BMPs) that reduce nutrient losses </vt:lpstr>
      <vt:lpstr>Each practice has a different (1)effectiveness and (2)cost </vt:lpstr>
      <vt:lpstr>In this exercise, effectiveness and cost of potential conservation practices are roughly quantified.</vt:lpstr>
      <vt:lpstr>PowerPoint Presentation</vt:lpstr>
      <vt:lpstr>Constructed wetland  (2% of field area + buffer)</vt:lpstr>
      <vt:lpstr>Controlled drainage (a.k.a. drainage water management)</vt:lpstr>
      <vt:lpstr>Controlled drainage (a.k.a. drainage water management)</vt:lpstr>
      <vt:lpstr>Convert row crops to pasture</vt:lpstr>
      <vt:lpstr>Convert to Perennial Bioenergy Crop</vt:lpstr>
      <vt:lpstr>Cover crops</vt:lpstr>
      <vt:lpstr>Denitrifying Bioreactor</vt:lpstr>
      <vt:lpstr>Fertilizer Rate –  Apply N at Maximum Return to Nitrogen </vt:lpstr>
      <vt:lpstr>Fertilizer Timing –  Apply N after planting (sidedress)</vt:lpstr>
      <vt:lpstr>No-Till</vt:lpstr>
      <vt:lpstr>Riparian buffer strip  (approximately 2% of field)</vt:lpstr>
      <vt:lpstr>Saturated buffer  = redistributing water from tile line into buffer </vt:lpstr>
      <vt:lpstr>Terraces</vt:lpstr>
      <vt:lpstr>PowerPoint Presentation</vt:lpstr>
      <vt:lpstr>Phosphorus moves differently than nitrogen</vt:lpstr>
      <vt:lpstr>We know what does not remove dissolved P very well</vt:lpstr>
      <vt:lpstr>Top practices: (1)Apply all phosphorus below the soil surface</vt:lpstr>
      <vt:lpstr>(2)Do not exceed recommended soil test phosphorus levels</vt:lpstr>
      <vt:lpstr>Potential new practice:  Drainage water recycling </vt:lpstr>
      <vt:lpstr>This is an old idea, being revived to meet tomorrow’s water management challenges</vt:lpstr>
      <vt:lpstr>PowerPoint Presentation</vt:lpstr>
      <vt:lpstr>The Nutrient Reduction Game  What will it take to successfully implement a Nutrient Reduction Strategy?</vt:lpstr>
      <vt:lpstr>PowerPoint Presentation</vt:lpstr>
      <vt:lpstr>PowerPoint Presentation</vt:lpstr>
      <vt:lpstr>Playing the game</vt:lpstr>
      <vt:lpstr>Playing the game</vt:lpstr>
      <vt:lpstr>PowerPoint Presentation</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Jane Frankenberger</dc:creator>
  <cp:lastModifiedBy>Frankenberger, Jane R</cp:lastModifiedBy>
  <cp:revision>317</cp:revision>
  <cp:lastPrinted>2017-09-08T20:30:15Z</cp:lastPrinted>
  <dcterms:created xsi:type="dcterms:W3CDTF">2005-01-30T19:46:15Z</dcterms:created>
  <dcterms:modified xsi:type="dcterms:W3CDTF">2017-09-09T00:27:20Z</dcterms:modified>
</cp:coreProperties>
</file>